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317" r:id="rId6"/>
    <p:sldId id="322" r:id="rId7"/>
    <p:sldId id="290" r:id="rId8"/>
    <p:sldId id="275" r:id="rId9"/>
    <p:sldId id="291" r:id="rId10"/>
    <p:sldId id="293" r:id="rId11"/>
    <p:sldId id="320" r:id="rId12"/>
    <p:sldId id="297" r:id="rId13"/>
    <p:sldId id="300" r:id="rId14"/>
    <p:sldId id="301" r:id="rId15"/>
    <p:sldId id="304" r:id="rId16"/>
    <p:sldId id="305" r:id="rId17"/>
    <p:sldId id="319" r:id="rId18"/>
    <p:sldId id="310" r:id="rId19"/>
    <p:sldId id="312" r:id="rId20"/>
    <p:sldId id="313" r:id="rId21"/>
    <p:sldId id="316" r:id="rId22"/>
    <p:sldId id="321" r:id="rId23"/>
    <p:sldId id="314" r:id="rId2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A1B41B-169B-D75C-EF60-837F32751510}" name="kristin.slyngstad" initials="kr" userId="S::kristin.slyngstad_nhomd.no#ext#@skogselskapetio.onmicrosoft.com::16e04e25-a6e7-4d62-9d8d-96ca1cbda258" providerId="AD"/>
  <p188:author id="{C3176B34-F44F-AA36-BBDC-D67E4EAD95C7}" name="Karl Henrik Berke" initials="KHB" userId="bf88e99a946126c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7FF"/>
    <a:srgbClr val="FF01EE"/>
    <a:srgbClr val="297150"/>
    <a:srgbClr val="D0D7C9"/>
    <a:srgbClr val="E2F0C1"/>
    <a:srgbClr val="018FFE"/>
    <a:srgbClr val="FF0000"/>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524642-57F9-AA4D-A011-7B12E8DDED1F}" v="59" dt="2025-05-19T12:32:17.8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440" autoAdjust="0"/>
    <p:restoredTop sz="94834"/>
  </p:normalViewPr>
  <p:slideViewPr>
    <p:cSldViewPr snapToGrid="0">
      <p:cViewPr>
        <p:scale>
          <a:sx n="111" d="100"/>
          <a:sy n="111" d="100"/>
        </p:scale>
        <p:origin x="1632" y="7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illa Egner" userId="fca7eede-8d68-4baf-8256-bb1369f37817" providerId="ADAL" clId="{33524642-57F9-AA4D-A011-7B12E8DDED1F}"/>
    <pc:docChg chg="undo custSel addSld delSld modSld">
      <pc:chgData name="Camilla Egner" userId="fca7eede-8d68-4baf-8256-bb1369f37817" providerId="ADAL" clId="{33524642-57F9-AA4D-A011-7B12E8DDED1F}" dt="2025-05-19T12:32:27.975" v="688" actId="478"/>
      <pc:docMkLst>
        <pc:docMk/>
      </pc:docMkLst>
      <pc:sldChg chg="addSp delSp modSp del mod delAnim modAnim">
        <pc:chgData name="Camilla Egner" userId="fca7eede-8d68-4baf-8256-bb1369f37817" providerId="ADAL" clId="{33524642-57F9-AA4D-A011-7B12E8DDED1F}" dt="2025-05-19T12:31:31.482" v="686" actId="2696"/>
        <pc:sldMkLst>
          <pc:docMk/>
          <pc:sldMk cId="1907290658" sldId="271"/>
        </pc:sldMkLst>
        <pc:spChg chg="add del">
          <ac:chgData name="Camilla Egner" userId="fca7eede-8d68-4baf-8256-bb1369f37817" providerId="ADAL" clId="{33524642-57F9-AA4D-A011-7B12E8DDED1F}" dt="2025-05-19T12:24:13.140" v="673" actId="22"/>
          <ac:spMkLst>
            <pc:docMk/>
            <pc:sldMk cId="1907290658" sldId="271"/>
            <ac:spMk id="3" creationId="{7EFDE47F-861A-4274-92E4-C0BAFE9D8324}"/>
          </ac:spMkLst>
        </pc:spChg>
        <pc:picChg chg="add del mod">
          <ac:chgData name="Camilla Egner" userId="fca7eede-8d68-4baf-8256-bb1369f37817" providerId="ADAL" clId="{33524642-57F9-AA4D-A011-7B12E8DDED1F}" dt="2025-05-19T12:24:46.873" v="677" actId="478"/>
          <ac:picMkLst>
            <pc:docMk/>
            <pc:sldMk cId="1907290658" sldId="271"/>
            <ac:picMk id="4" creationId="{B54C545F-A747-86A5-70C8-57BEDBBB8E30}"/>
          </ac:picMkLst>
        </pc:picChg>
      </pc:sldChg>
      <pc:sldChg chg="modSp mod">
        <pc:chgData name="Camilla Egner" userId="fca7eede-8d68-4baf-8256-bb1369f37817" providerId="ADAL" clId="{33524642-57F9-AA4D-A011-7B12E8DDED1F}" dt="2025-05-19T10:15:07.793" v="603" actId="14100"/>
        <pc:sldMkLst>
          <pc:docMk/>
          <pc:sldMk cId="3951458522" sldId="304"/>
        </pc:sldMkLst>
        <pc:spChg chg="mod">
          <ac:chgData name="Camilla Egner" userId="fca7eede-8d68-4baf-8256-bb1369f37817" providerId="ADAL" clId="{33524642-57F9-AA4D-A011-7B12E8DDED1F}" dt="2025-05-19T10:15:07.793" v="603" actId="14100"/>
          <ac:spMkLst>
            <pc:docMk/>
            <pc:sldMk cId="3951458522" sldId="304"/>
            <ac:spMk id="14" creationId="{2E4A563E-C8CE-92CE-7588-BD92C47E2BC9}"/>
          </ac:spMkLst>
        </pc:spChg>
      </pc:sldChg>
      <pc:sldChg chg="delSp modSp mod">
        <pc:chgData name="Camilla Egner" userId="fca7eede-8d68-4baf-8256-bb1369f37817" providerId="ADAL" clId="{33524642-57F9-AA4D-A011-7B12E8DDED1F}" dt="2025-05-19T12:21:56.394" v="670" actId="20577"/>
        <pc:sldMkLst>
          <pc:docMk/>
          <pc:sldMk cId="1737609073" sldId="305"/>
        </pc:sldMkLst>
        <pc:spChg chg="mod">
          <ac:chgData name="Camilla Egner" userId="fca7eede-8d68-4baf-8256-bb1369f37817" providerId="ADAL" clId="{33524642-57F9-AA4D-A011-7B12E8DDED1F}" dt="2025-05-19T12:17:23.747" v="647" actId="1076"/>
          <ac:spMkLst>
            <pc:docMk/>
            <pc:sldMk cId="1737609073" sldId="305"/>
            <ac:spMk id="10" creationId="{609C2EC8-D2BD-A332-414A-0C94FEE26FA7}"/>
          </ac:spMkLst>
        </pc:spChg>
        <pc:spChg chg="del">
          <ac:chgData name="Camilla Egner" userId="fca7eede-8d68-4baf-8256-bb1369f37817" providerId="ADAL" clId="{33524642-57F9-AA4D-A011-7B12E8DDED1F}" dt="2025-05-19T12:17:12.833" v="646" actId="478"/>
          <ac:spMkLst>
            <pc:docMk/>
            <pc:sldMk cId="1737609073" sldId="305"/>
            <ac:spMk id="12" creationId="{50C288F5-FF0D-F491-21A6-C921ABF325B2}"/>
          </ac:spMkLst>
        </pc:spChg>
        <pc:spChg chg="del">
          <ac:chgData name="Camilla Egner" userId="fca7eede-8d68-4baf-8256-bb1369f37817" providerId="ADAL" clId="{33524642-57F9-AA4D-A011-7B12E8DDED1F}" dt="2025-05-19T12:17:11.245" v="643" actId="478"/>
          <ac:spMkLst>
            <pc:docMk/>
            <pc:sldMk cId="1737609073" sldId="305"/>
            <ac:spMk id="16" creationId="{D9AEF2F0-7CC3-5E29-3B62-40964514D003}"/>
          </ac:spMkLst>
        </pc:spChg>
        <pc:spChg chg="mod">
          <ac:chgData name="Camilla Egner" userId="fca7eede-8d68-4baf-8256-bb1369f37817" providerId="ADAL" clId="{33524642-57F9-AA4D-A011-7B12E8DDED1F}" dt="2025-05-19T12:17:23.747" v="647" actId="1076"/>
          <ac:spMkLst>
            <pc:docMk/>
            <pc:sldMk cId="1737609073" sldId="305"/>
            <ac:spMk id="17" creationId="{EA6D0FD3-AB82-22D7-E3C0-3574731E96D1}"/>
          </ac:spMkLst>
        </pc:spChg>
        <pc:spChg chg="mod">
          <ac:chgData name="Camilla Egner" userId="fca7eede-8d68-4baf-8256-bb1369f37817" providerId="ADAL" clId="{33524642-57F9-AA4D-A011-7B12E8DDED1F}" dt="2025-05-19T12:21:56.394" v="670" actId="20577"/>
          <ac:spMkLst>
            <pc:docMk/>
            <pc:sldMk cId="1737609073" sldId="305"/>
            <ac:spMk id="18" creationId="{445F4385-643C-7A18-AF71-6B96F04BE0E4}"/>
          </ac:spMkLst>
        </pc:spChg>
        <pc:spChg chg="mod">
          <ac:chgData name="Camilla Egner" userId="fca7eede-8d68-4baf-8256-bb1369f37817" providerId="ADAL" clId="{33524642-57F9-AA4D-A011-7B12E8DDED1F}" dt="2025-05-19T12:16:59.919" v="642" actId="20577"/>
          <ac:spMkLst>
            <pc:docMk/>
            <pc:sldMk cId="1737609073" sldId="305"/>
            <ac:spMk id="19" creationId="{0B32C564-ADD9-AA25-A5A1-FA91B94CD2ED}"/>
          </ac:spMkLst>
        </pc:spChg>
        <pc:picChg chg="del mod">
          <ac:chgData name="Camilla Egner" userId="fca7eede-8d68-4baf-8256-bb1369f37817" providerId="ADAL" clId="{33524642-57F9-AA4D-A011-7B12E8DDED1F}" dt="2025-05-19T12:17:11.750" v="645" actId="478"/>
          <ac:picMkLst>
            <pc:docMk/>
            <pc:sldMk cId="1737609073" sldId="305"/>
            <ac:picMk id="13" creationId="{2E9BD057-E395-436A-524F-F3B7370F6E3E}"/>
          </ac:picMkLst>
        </pc:picChg>
        <pc:picChg chg="mod">
          <ac:chgData name="Camilla Egner" userId="fca7eede-8d68-4baf-8256-bb1369f37817" providerId="ADAL" clId="{33524642-57F9-AA4D-A011-7B12E8DDED1F}" dt="2025-05-19T12:17:23.747" v="647" actId="1076"/>
          <ac:picMkLst>
            <pc:docMk/>
            <pc:sldMk cId="1737609073" sldId="305"/>
            <ac:picMk id="15" creationId="{D398A94D-1B1A-E320-4E51-E7A39DD56FDF}"/>
          </ac:picMkLst>
        </pc:picChg>
      </pc:sldChg>
      <pc:sldChg chg="addSp delSp modSp mod">
        <pc:chgData name="Camilla Egner" userId="fca7eede-8d68-4baf-8256-bb1369f37817" providerId="ADAL" clId="{33524642-57F9-AA4D-A011-7B12E8DDED1F}" dt="2025-05-19T12:14:38.305" v="608" actId="14100"/>
        <pc:sldMkLst>
          <pc:docMk/>
          <pc:sldMk cId="1954743081" sldId="313"/>
        </pc:sldMkLst>
        <pc:spChg chg="mod">
          <ac:chgData name="Camilla Egner" userId="fca7eede-8d68-4baf-8256-bb1369f37817" providerId="ADAL" clId="{33524642-57F9-AA4D-A011-7B12E8DDED1F}" dt="2025-05-19T12:14:34.275" v="605" actId="1076"/>
          <ac:spMkLst>
            <pc:docMk/>
            <pc:sldMk cId="1954743081" sldId="313"/>
            <ac:spMk id="35" creationId="{562FD827-24D5-7EA1-4E76-D0486596D0C9}"/>
          </ac:spMkLst>
        </pc:spChg>
        <pc:spChg chg="del">
          <ac:chgData name="Camilla Egner" userId="fca7eede-8d68-4baf-8256-bb1369f37817" providerId="ADAL" clId="{33524642-57F9-AA4D-A011-7B12E8DDED1F}" dt="2025-05-19T12:14:23.967" v="604" actId="478"/>
          <ac:spMkLst>
            <pc:docMk/>
            <pc:sldMk cId="1954743081" sldId="313"/>
            <ac:spMk id="57" creationId="{D47F12FA-3D11-8691-4AD4-884AD78A65C2}"/>
          </ac:spMkLst>
        </pc:spChg>
        <pc:cxnChg chg="add del mod">
          <ac:chgData name="Camilla Egner" userId="fca7eede-8d68-4baf-8256-bb1369f37817" providerId="ADAL" clId="{33524642-57F9-AA4D-A011-7B12E8DDED1F}" dt="2025-05-19T12:14:38.305" v="608" actId="14100"/>
          <ac:cxnSpMkLst>
            <pc:docMk/>
            <pc:sldMk cId="1954743081" sldId="313"/>
            <ac:cxnSpMk id="36" creationId="{236FF651-3E5C-401A-2416-A7AF46D11120}"/>
          </ac:cxnSpMkLst>
        </pc:cxnChg>
      </pc:sldChg>
      <pc:sldChg chg="addSp delSp modSp mod setBg">
        <pc:chgData name="Camilla Egner" userId="fca7eede-8d68-4baf-8256-bb1369f37817" providerId="ADAL" clId="{33524642-57F9-AA4D-A011-7B12E8DDED1F}" dt="2025-05-15T11:24:00.449" v="187" actId="14100"/>
        <pc:sldMkLst>
          <pc:docMk/>
          <pc:sldMk cId="3486824219" sldId="314"/>
        </pc:sldMkLst>
        <pc:spChg chg="mod">
          <ac:chgData name="Camilla Egner" userId="fca7eede-8d68-4baf-8256-bb1369f37817" providerId="ADAL" clId="{33524642-57F9-AA4D-A011-7B12E8DDED1F}" dt="2025-05-15T11:22:33.782" v="174" actId="1076"/>
          <ac:spMkLst>
            <pc:docMk/>
            <pc:sldMk cId="3486824219" sldId="314"/>
            <ac:spMk id="4" creationId="{C0CC08C6-6FF9-AC03-D74A-0B2655B41A2C}"/>
          </ac:spMkLst>
        </pc:spChg>
        <pc:spChg chg="add mod">
          <ac:chgData name="Camilla Egner" userId="fca7eede-8d68-4baf-8256-bb1369f37817" providerId="ADAL" clId="{33524642-57F9-AA4D-A011-7B12E8DDED1F}" dt="2025-05-15T11:23:11.644" v="176" actId="11530"/>
          <ac:spMkLst>
            <pc:docMk/>
            <pc:sldMk cId="3486824219" sldId="314"/>
            <ac:spMk id="25" creationId="{9E25AE52-0879-EB51-2F29-8614C769D537}"/>
          </ac:spMkLst>
        </pc:spChg>
        <pc:spChg chg="add mod">
          <ac:chgData name="Camilla Egner" userId="fca7eede-8d68-4baf-8256-bb1369f37817" providerId="ADAL" clId="{33524642-57F9-AA4D-A011-7B12E8DDED1F}" dt="2025-05-15T11:23:34.466" v="179" actId="11530"/>
          <ac:spMkLst>
            <pc:docMk/>
            <pc:sldMk cId="3486824219" sldId="314"/>
            <ac:spMk id="26" creationId="{1CB244DD-2396-318F-32B5-82CF7330DE40}"/>
          </ac:spMkLst>
        </pc:spChg>
        <pc:spChg chg="add mod">
          <ac:chgData name="Camilla Egner" userId="fca7eede-8d68-4baf-8256-bb1369f37817" providerId="ADAL" clId="{33524642-57F9-AA4D-A011-7B12E8DDED1F}" dt="2025-05-15T11:23:55.216" v="185" actId="14100"/>
          <ac:spMkLst>
            <pc:docMk/>
            <pc:sldMk cId="3486824219" sldId="314"/>
            <ac:spMk id="27" creationId="{91FB353F-989C-36B0-715F-EC868CA92AFB}"/>
          </ac:spMkLst>
        </pc:spChg>
        <pc:spChg chg="add mod">
          <ac:chgData name="Camilla Egner" userId="fca7eede-8d68-4baf-8256-bb1369f37817" providerId="ADAL" clId="{33524642-57F9-AA4D-A011-7B12E8DDED1F}" dt="2025-05-15T11:24:00.449" v="187" actId="14100"/>
          <ac:spMkLst>
            <pc:docMk/>
            <pc:sldMk cId="3486824219" sldId="314"/>
            <ac:spMk id="28" creationId="{C5FA9CFD-BA20-DBF7-C6E5-9EE38D5933FD}"/>
          </ac:spMkLst>
        </pc:spChg>
        <pc:picChg chg="add mod">
          <ac:chgData name="Camilla Egner" userId="fca7eede-8d68-4baf-8256-bb1369f37817" providerId="ADAL" clId="{33524642-57F9-AA4D-A011-7B12E8DDED1F}" dt="2025-05-15T11:01:07.189" v="38" actId="29295"/>
          <ac:picMkLst>
            <pc:docMk/>
            <pc:sldMk cId="3486824219" sldId="314"/>
            <ac:picMk id="7" creationId="{2E5C8019-EBC3-9F02-6021-8A233AEF6352}"/>
          </ac:picMkLst>
        </pc:picChg>
        <pc:picChg chg="add mod">
          <ac:chgData name="Camilla Egner" userId="fca7eede-8d68-4baf-8256-bb1369f37817" providerId="ADAL" clId="{33524642-57F9-AA4D-A011-7B12E8DDED1F}" dt="2025-05-15T11:19:58.331" v="169" actId="1076"/>
          <ac:picMkLst>
            <pc:docMk/>
            <pc:sldMk cId="3486824219" sldId="314"/>
            <ac:picMk id="24" creationId="{6800741F-AC9B-C09A-B2BE-1951449AF929}"/>
          </ac:picMkLst>
        </pc:picChg>
        <pc:picChg chg="add mod">
          <ac:chgData name="Camilla Egner" userId="fca7eede-8d68-4baf-8256-bb1369f37817" providerId="ADAL" clId="{33524642-57F9-AA4D-A011-7B12E8DDED1F}" dt="2025-05-15T11:19:58.331" v="169" actId="1076"/>
          <ac:picMkLst>
            <pc:docMk/>
            <pc:sldMk cId="3486824219" sldId="314"/>
            <ac:picMk id="30" creationId="{F7BB220F-B430-9340-9A39-D248BF3ECF82}"/>
          </ac:picMkLst>
        </pc:picChg>
        <pc:picChg chg="add mod">
          <ac:chgData name="Camilla Egner" userId="fca7eede-8d68-4baf-8256-bb1369f37817" providerId="ADAL" clId="{33524642-57F9-AA4D-A011-7B12E8DDED1F}" dt="2025-05-15T11:19:58.331" v="169" actId="1076"/>
          <ac:picMkLst>
            <pc:docMk/>
            <pc:sldMk cId="3486824219" sldId="314"/>
            <ac:picMk id="32" creationId="{AB0366FC-6EE6-BC59-63A4-BD6C2223B01A}"/>
          </ac:picMkLst>
        </pc:picChg>
        <pc:picChg chg="add mod">
          <ac:chgData name="Camilla Egner" userId="fca7eede-8d68-4baf-8256-bb1369f37817" providerId="ADAL" clId="{33524642-57F9-AA4D-A011-7B12E8DDED1F}" dt="2025-05-15T11:19:58.331" v="169" actId="1076"/>
          <ac:picMkLst>
            <pc:docMk/>
            <pc:sldMk cId="3486824219" sldId="314"/>
            <ac:picMk id="34" creationId="{2E185CEF-45E4-D0AB-448F-163A111B0407}"/>
          </ac:picMkLst>
        </pc:picChg>
      </pc:sldChg>
      <pc:sldChg chg="addSp delSp modSp mod">
        <pc:chgData name="Camilla Egner" userId="fca7eede-8d68-4baf-8256-bb1369f37817" providerId="ADAL" clId="{33524642-57F9-AA4D-A011-7B12E8DDED1F}" dt="2025-05-15T12:01:58.771" v="602" actId="1076"/>
        <pc:sldMkLst>
          <pc:docMk/>
          <pc:sldMk cId="2838953444" sldId="316"/>
        </pc:sldMkLst>
        <pc:spChg chg="add mod">
          <ac:chgData name="Camilla Egner" userId="fca7eede-8d68-4baf-8256-bb1369f37817" providerId="ADAL" clId="{33524642-57F9-AA4D-A011-7B12E8DDED1F}" dt="2025-05-15T12:00:53.104" v="590" actId="1076"/>
          <ac:spMkLst>
            <pc:docMk/>
            <pc:sldMk cId="2838953444" sldId="316"/>
            <ac:spMk id="2" creationId="{31B87954-0500-3811-83E8-338601F9EA49}"/>
          </ac:spMkLst>
        </pc:spChg>
        <pc:spChg chg="mod">
          <ac:chgData name="Camilla Egner" userId="fca7eede-8d68-4baf-8256-bb1369f37817" providerId="ADAL" clId="{33524642-57F9-AA4D-A011-7B12E8DDED1F}" dt="2025-05-15T12:01:58.771" v="602" actId="1076"/>
          <ac:spMkLst>
            <pc:docMk/>
            <pc:sldMk cId="2838953444" sldId="316"/>
            <ac:spMk id="3" creationId="{A3CE959C-6B4A-ECCC-F897-891BE9E57600}"/>
          </ac:spMkLst>
        </pc:spChg>
        <pc:spChg chg="mod">
          <ac:chgData name="Camilla Egner" userId="fca7eede-8d68-4baf-8256-bb1369f37817" providerId="ADAL" clId="{33524642-57F9-AA4D-A011-7B12E8DDED1F}" dt="2025-05-15T11:52:12.486" v="493" actId="255"/>
          <ac:spMkLst>
            <pc:docMk/>
            <pc:sldMk cId="2838953444" sldId="316"/>
            <ac:spMk id="9" creationId="{661431C2-FE9A-BAB7-D481-ACEAE31AB551}"/>
          </ac:spMkLst>
        </pc:spChg>
        <pc:spChg chg="mod">
          <ac:chgData name="Camilla Egner" userId="fca7eede-8d68-4baf-8256-bb1369f37817" providerId="ADAL" clId="{33524642-57F9-AA4D-A011-7B12E8DDED1F}" dt="2025-05-15T11:52:12.486" v="493" actId="255"/>
          <ac:spMkLst>
            <pc:docMk/>
            <pc:sldMk cId="2838953444" sldId="316"/>
            <ac:spMk id="11" creationId="{DE666ADC-AF87-E197-21B7-FB1B0F9D2C33}"/>
          </ac:spMkLst>
        </pc:spChg>
        <pc:spChg chg="mod">
          <ac:chgData name="Camilla Egner" userId="fca7eede-8d68-4baf-8256-bb1369f37817" providerId="ADAL" clId="{33524642-57F9-AA4D-A011-7B12E8DDED1F}" dt="2025-05-15T11:52:12.486" v="493" actId="255"/>
          <ac:spMkLst>
            <pc:docMk/>
            <pc:sldMk cId="2838953444" sldId="316"/>
            <ac:spMk id="12" creationId="{8598281A-F53D-0E76-E194-168377291FC3}"/>
          </ac:spMkLst>
        </pc:spChg>
        <pc:spChg chg="mod">
          <ac:chgData name="Camilla Egner" userId="fca7eede-8d68-4baf-8256-bb1369f37817" providerId="ADAL" clId="{33524642-57F9-AA4D-A011-7B12E8DDED1F}" dt="2025-05-15T11:52:12.486" v="493" actId="255"/>
          <ac:spMkLst>
            <pc:docMk/>
            <pc:sldMk cId="2838953444" sldId="316"/>
            <ac:spMk id="13" creationId="{6C974187-D36A-20F6-595B-1741AD642473}"/>
          </ac:spMkLst>
        </pc:spChg>
        <pc:spChg chg="mod">
          <ac:chgData name="Camilla Egner" userId="fca7eede-8d68-4baf-8256-bb1369f37817" providerId="ADAL" clId="{33524642-57F9-AA4D-A011-7B12E8DDED1F}" dt="2025-05-15T11:52:12.486" v="493" actId="255"/>
          <ac:spMkLst>
            <pc:docMk/>
            <pc:sldMk cId="2838953444" sldId="316"/>
            <ac:spMk id="14" creationId="{6046D73D-9AD9-6A73-DC25-CBF98DC6C2FD}"/>
          </ac:spMkLst>
        </pc:spChg>
        <pc:spChg chg="mod">
          <ac:chgData name="Camilla Egner" userId="fca7eede-8d68-4baf-8256-bb1369f37817" providerId="ADAL" clId="{33524642-57F9-AA4D-A011-7B12E8DDED1F}" dt="2025-05-15T12:01:35.405" v="599" actId="1076"/>
          <ac:spMkLst>
            <pc:docMk/>
            <pc:sldMk cId="2838953444" sldId="316"/>
            <ac:spMk id="20" creationId="{26EB51E2-0146-AC3E-83EC-DF0BF568C388}"/>
          </ac:spMkLst>
        </pc:spChg>
        <pc:spChg chg="mod">
          <ac:chgData name="Camilla Egner" userId="fca7eede-8d68-4baf-8256-bb1369f37817" providerId="ADAL" clId="{33524642-57F9-AA4D-A011-7B12E8DDED1F}" dt="2025-05-15T12:00:53.104" v="590" actId="1076"/>
          <ac:spMkLst>
            <pc:docMk/>
            <pc:sldMk cId="2838953444" sldId="316"/>
            <ac:spMk id="21" creationId="{AB9B6123-E4D4-ADD0-BA3E-14CD927837AE}"/>
          </ac:spMkLst>
        </pc:spChg>
        <pc:spChg chg="mod">
          <ac:chgData name="Camilla Egner" userId="fca7eede-8d68-4baf-8256-bb1369f37817" providerId="ADAL" clId="{33524642-57F9-AA4D-A011-7B12E8DDED1F}" dt="2025-05-15T12:00:53.104" v="590" actId="1076"/>
          <ac:spMkLst>
            <pc:docMk/>
            <pc:sldMk cId="2838953444" sldId="316"/>
            <ac:spMk id="22" creationId="{A16B7A56-52C2-168B-DAC8-65A688D51719}"/>
          </ac:spMkLst>
        </pc:spChg>
        <pc:spChg chg="mod">
          <ac:chgData name="Camilla Egner" userId="fca7eede-8d68-4baf-8256-bb1369f37817" providerId="ADAL" clId="{33524642-57F9-AA4D-A011-7B12E8DDED1F}" dt="2025-05-15T11:57:41.083" v="572" actId="166"/>
          <ac:spMkLst>
            <pc:docMk/>
            <pc:sldMk cId="2838953444" sldId="316"/>
            <ac:spMk id="25" creationId="{2D35A21F-7379-8715-BBBC-42AA9B2297D7}"/>
          </ac:spMkLst>
        </pc:spChg>
        <pc:spChg chg="mod">
          <ac:chgData name="Camilla Egner" userId="fca7eede-8d68-4baf-8256-bb1369f37817" providerId="ADAL" clId="{33524642-57F9-AA4D-A011-7B12E8DDED1F}" dt="2025-05-15T11:52:12.486" v="493" actId="255"/>
          <ac:spMkLst>
            <pc:docMk/>
            <pc:sldMk cId="2838953444" sldId="316"/>
            <ac:spMk id="50" creationId="{B37F1862-D809-8599-2ED4-1B3A305CE618}"/>
          </ac:spMkLst>
        </pc:spChg>
        <pc:spChg chg="add mod">
          <ac:chgData name="Camilla Egner" userId="fca7eede-8d68-4baf-8256-bb1369f37817" providerId="ADAL" clId="{33524642-57F9-AA4D-A011-7B12E8DDED1F}" dt="2025-05-15T12:01:35.405" v="599" actId="1076"/>
          <ac:spMkLst>
            <pc:docMk/>
            <pc:sldMk cId="2838953444" sldId="316"/>
            <ac:spMk id="54" creationId="{A175845A-F96E-78B7-7369-BE0249FE84D8}"/>
          </ac:spMkLst>
        </pc:spChg>
        <pc:spChg chg="add mod">
          <ac:chgData name="Camilla Egner" userId="fca7eede-8d68-4baf-8256-bb1369f37817" providerId="ADAL" clId="{33524642-57F9-AA4D-A011-7B12E8DDED1F}" dt="2025-05-15T11:58:19.186" v="578" actId="166"/>
          <ac:spMkLst>
            <pc:docMk/>
            <pc:sldMk cId="2838953444" sldId="316"/>
            <ac:spMk id="60" creationId="{ED0039B8-C6B0-058E-73C5-E378648C7D6D}"/>
          </ac:spMkLst>
        </pc:spChg>
        <pc:cxnChg chg="add mod">
          <ac:chgData name="Camilla Egner" userId="fca7eede-8d68-4baf-8256-bb1369f37817" providerId="ADAL" clId="{33524642-57F9-AA4D-A011-7B12E8DDED1F}" dt="2025-05-15T12:01:12.787" v="594" actId="14100"/>
          <ac:cxnSpMkLst>
            <pc:docMk/>
            <pc:sldMk cId="2838953444" sldId="316"/>
            <ac:cxnSpMk id="8" creationId="{64756134-5F75-08B4-6FC1-E9721D01C009}"/>
          </ac:cxnSpMkLst>
        </pc:cxnChg>
        <pc:cxnChg chg="mod">
          <ac:chgData name="Camilla Egner" userId="fca7eede-8d68-4baf-8256-bb1369f37817" providerId="ADAL" clId="{33524642-57F9-AA4D-A011-7B12E8DDED1F}" dt="2025-05-15T11:44:15.448" v="354" actId="14100"/>
          <ac:cxnSpMkLst>
            <pc:docMk/>
            <pc:sldMk cId="2838953444" sldId="316"/>
            <ac:cxnSpMk id="23" creationId="{D3761F98-B1BD-08EE-DD23-B81BA752CE1D}"/>
          </ac:cxnSpMkLst>
        </pc:cxnChg>
        <pc:cxnChg chg="add mod">
          <ac:chgData name="Camilla Egner" userId="fca7eede-8d68-4baf-8256-bb1369f37817" providerId="ADAL" clId="{33524642-57F9-AA4D-A011-7B12E8DDED1F}" dt="2025-05-15T11:55:38.502" v="506" actId="14100"/>
          <ac:cxnSpMkLst>
            <pc:docMk/>
            <pc:sldMk cId="2838953444" sldId="316"/>
            <ac:cxnSpMk id="24" creationId="{A7804E84-6276-A5F9-E08C-4F5CD7582B55}"/>
          </ac:cxnSpMkLst>
        </pc:cxnChg>
        <pc:cxnChg chg="mod">
          <ac:chgData name="Camilla Egner" userId="fca7eede-8d68-4baf-8256-bb1369f37817" providerId="ADAL" clId="{33524642-57F9-AA4D-A011-7B12E8DDED1F}" dt="2025-05-15T11:58:10.918" v="577" actId="14100"/>
          <ac:cxnSpMkLst>
            <pc:docMk/>
            <pc:sldMk cId="2838953444" sldId="316"/>
            <ac:cxnSpMk id="26" creationId="{C26CDF5B-7938-5906-C22E-A4F216481153}"/>
          </ac:cxnSpMkLst>
        </pc:cxnChg>
        <pc:cxnChg chg="mod">
          <ac:chgData name="Camilla Egner" userId="fca7eede-8d68-4baf-8256-bb1369f37817" providerId="ADAL" clId="{33524642-57F9-AA4D-A011-7B12E8DDED1F}" dt="2025-05-15T12:00:11.187" v="587" actId="14100"/>
          <ac:cxnSpMkLst>
            <pc:docMk/>
            <pc:sldMk cId="2838953444" sldId="316"/>
            <ac:cxnSpMk id="30" creationId="{AD970913-F0C2-CCA1-21CD-0FC220F0F515}"/>
          </ac:cxnSpMkLst>
        </pc:cxnChg>
        <pc:cxnChg chg="mod">
          <ac:chgData name="Camilla Egner" userId="fca7eede-8d68-4baf-8256-bb1369f37817" providerId="ADAL" clId="{33524642-57F9-AA4D-A011-7B12E8DDED1F}" dt="2025-05-15T11:45:40.899" v="383" actId="14100"/>
          <ac:cxnSpMkLst>
            <pc:docMk/>
            <pc:sldMk cId="2838953444" sldId="316"/>
            <ac:cxnSpMk id="34" creationId="{972512D7-43A3-B3DD-006A-B7060D34BA31}"/>
          </ac:cxnSpMkLst>
        </pc:cxnChg>
        <pc:cxnChg chg="add del mod">
          <ac:chgData name="Camilla Egner" userId="fca7eede-8d68-4baf-8256-bb1369f37817" providerId="ADAL" clId="{33524642-57F9-AA4D-A011-7B12E8DDED1F}" dt="2025-05-15T11:47:24.433" v="396" actId="14100"/>
          <ac:cxnSpMkLst>
            <pc:docMk/>
            <pc:sldMk cId="2838953444" sldId="316"/>
            <ac:cxnSpMk id="35" creationId="{8FA927E1-96E3-361F-6A94-688A58CD656D}"/>
          </ac:cxnSpMkLst>
        </pc:cxnChg>
        <pc:cxnChg chg="add mod">
          <ac:chgData name="Camilla Egner" userId="fca7eede-8d68-4baf-8256-bb1369f37817" providerId="ADAL" clId="{33524642-57F9-AA4D-A011-7B12E8DDED1F}" dt="2025-05-15T11:47:38.784" v="400" actId="14100"/>
          <ac:cxnSpMkLst>
            <pc:docMk/>
            <pc:sldMk cId="2838953444" sldId="316"/>
            <ac:cxnSpMk id="39" creationId="{8F7E3800-9ED9-25C1-5709-55A596EF71ED}"/>
          </ac:cxnSpMkLst>
        </pc:cxnChg>
        <pc:cxnChg chg="add mod">
          <ac:chgData name="Camilla Egner" userId="fca7eede-8d68-4baf-8256-bb1369f37817" providerId="ADAL" clId="{33524642-57F9-AA4D-A011-7B12E8DDED1F}" dt="2025-05-15T11:47:45.749" v="402" actId="1076"/>
          <ac:cxnSpMkLst>
            <pc:docMk/>
            <pc:sldMk cId="2838953444" sldId="316"/>
            <ac:cxnSpMk id="41" creationId="{6212C645-043A-331A-181B-7628F800B245}"/>
          </ac:cxnSpMkLst>
        </pc:cxnChg>
        <pc:cxnChg chg="add mod">
          <ac:chgData name="Camilla Egner" userId="fca7eede-8d68-4baf-8256-bb1369f37817" providerId="ADAL" clId="{33524642-57F9-AA4D-A011-7B12E8DDED1F}" dt="2025-05-15T12:01:22.488" v="598" actId="14100"/>
          <ac:cxnSpMkLst>
            <pc:docMk/>
            <pc:sldMk cId="2838953444" sldId="316"/>
            <ac:cxnSpMk id="44" creationId="{8953C679-F994-4965-19F8-2C62794380E9}"/>
          </ac:cxnSpMkLst>
        </pc:cxnChg>
        <pc:cxnChg chg="mod">
          <ac:chgData name="Camilla Egner" userId="fca7eede-8d68-4baf-8256-bb1369f37817" providerId="ADAL" clId="{33524642-57F9-AA4D-A011-7B12E8DDED1F}" dt="2025-05-15T12:01:09.788" v="593" actId="14100"/>
          <ac:cxnSpMkLst>
            <pc:docMk/>
            <pc:sldMk cId="2838953444" sldId="316"/>
            <ac:cxnSpMk id="48" creationId="{0141067D-4853-BD31-5083-B65EFBA1ACF5}"/>
          </ac:cxnSpMkLst>
        </pc:cxnChg>
        <pc:cxnChg chg="mod">
          <ac:chgData name="Camilla Egner" userId="fca7eede-8d68-4baf-8256-bb1369f37817" providerId="ADAL" clId="{33524642-57F9-AA4D-A011-7B12E8DDED1F}" dt="2025-05-15T12:00:05.771" v="586" actId="1076"/>
          <ac:cxnSpMkLst>
            <pc:docMk/>
            <pc:sldMk cId="2838953444" sldId="316"/>
            <ac:cxnSpMk id="53" creationId="{C89AFE57-D4C5-970B-7F1F-C532D2FE0932}"/>
          </ac:cxnSpMkLst>
        </pc:cxnChg>
        <pc:cxnChg chg="add mod">
          <ac:chgData name="Camilla Egner" userId="fca7eede-8d68-4baf-8256-bb1369f37817" providerId="ADAL" clId="{33524642-57F9-AA4D-A011-7B12E8DDED1F}" dt="2025-05-15T12:01:45.821" v="601" actId="14100"/>
          <ac:cxnSpMkLst>
            <pc:docMk/>
            <pc:sldMk cId="2838953444" sldId="316"/>
            <ac:cxnSpMk id="55" creationId="{CEF1DB51-F6A6-9EFB-7E9B-372BC0F70CA1}"/>
          </ac:cxnSpMkLst>
        </pc:cxnChg>
        <pc:cxnChg chg="mod">
          <ac:chgData name="Camilla Egner" userId="fca7eede-8d68-4baf-8256-bb1369f37817" providerId="ADAL" clId="{33524642-57F9-AA4D-A011-7B12E8DDED1F}" dt="2025-05-15T12:01:15.571" v="595" actId="14100"/>
          <ac:cxnSpMkLst>
            <pc:docMk/>
            <pc:sldMk cId="2838953444" sldId="316"/>
            <ac:cxnSpMk id="56" creationId="{CE365D82-4BCB-843C-44F2-EAAFA34DE4AE}"/>
          </ac:cxnSpMkLst>
        </pc:cxnChg>
        <pc:cxnChg chg="add mod">
          <ac:chgData name="Camilla Egner" userId="fca7eede-8d68-4baf-8256-bb1369f37817" providerId="ADAL" clId="{33524642-57F9-AA4D-A011-7B12E8DDED1F}" dt="2025-05-15T12:01:43.404" v="600" actId="14100"/>
          <ac:cxnSpMkLst>
            <pc:docMk/>
            <pc:sldMk cId="2838953444" sldId="316"/>
            <ac:cxnSpMk id="58" creationId="{5D0EDBE9-2C93-A68D-237E-A04D8D75A020}"/>
          </ac:cxnSpMkLst>
        </pc:cxnChg>
        <pc:cxnChg chg="add mod">
          <ac:chgData name="Camilla Egner" userId="fca7eede-8d68-4baf-8256-bb1369f37817" providerId="ADAL" clId="{33524642-57F9-AA4D-A011-7B12E8DDED1F}" dt="2025-05-15T11:56:41.368" v="568" actId="1076"/>
          <ac:cxnSpMkLst>
            <pc:docMk/>
            <pc:sldMk cId="2838953444" sldId="316"/>
            <ac:cxnSpMk id="63" creationId="{F686E95D-B20F-F5D1-E3E4-CE2BA4404197}"/>
          </ac:cxnSpMkLst>
        </pc:cxnChg>
        <pc:cxnChg chg="add mod">
          <ac:chgData name="Camilla Egner" userId="fca7eede-8d68-4baf-8256-bb1369f37817" providerId="ADAL" clId="{33524642-57F9-AA4D-A011-7B12E8DDED1F}" dt="2025-05-15T11:58:07.903" v="576" actId="14100"/>
          <ac:cxnSpMkLst>
            <pc:docMk/>
            <pc:sldMk cId="2838953444" sldId="316"/>
            <ac:cxnSpMk id="67" creationId="{45B4F554-8A92-B9AD-2246-2EAFF33B9546}"/>
          </ac:cxnSpMkLst>
        </pc:cxnChg>
      </pc:sldChg>
      <pc:sldChg chg="addSp delSp modSp mod">
        <pc:chgData name="Camilla Egner" userId="fca7eede-8d68-4baf-8256-bb1369f37817" providerId="ADAL" clId="{33524642-57F9-AA4D-A011-7B12E8DDED1F}" dt="2025-05-15T11:29:54.036" v="210" actId="18131"/>
        <pc:sldMkLst>
          <pc:docMk/>
          <pc:sldMk cId="3691072085" sldId="321"/>
        </pc:sldMkLst>
        <pc:picChg chg="add mod modCrop">
          <ac:chgData name="Camilla Egner" userId="fca7eede-8d68-4baf-8256-bb1369f37817" providerId="ADAL" clId="{33524642-57F9-AA4D-A011-7B12E8DDED1F}" dt="2025-05-15T11:29:54.036" v="210" actId="18131"/>
          <ac:picMkLst>
            <pc:docMk/>
            <pc:sldMk cId="3691072085" sldId="321"/>
            <ac:picMk id="4" creationId="{786AE414-5616-81EA-C4CE-97BBEBDF717B}"/>
          </ac:picMkLst>
        </pc:picChg>
      </pc:sldChg>
      <pc:sldChg chg="add del">
        <pc:chgData name="Camilla Egner" userId="fca7eede-8d68-4baf-8256-bb1369f37817" providerId="ADAL" clId="{33524642-57F9-AA4D-A011-7B12E8DDED1F}" dt="2025-05-19T12:29:56.312" v="679" actId="2696"/>
        <pc:sldMkLst>
          <pc:docMk/>
          <pc:sldMk cId="1725586626" sldId="322"/>
        </pc:sldMkLst>
      </pc:sldChg>
      <pc:sldChg chg="addSp delSp modSp add mod delAnim modAnim">
        <pc:chgData name="Camilla Egner" userId="fca7eede-8d68-4baf-8256-bb1369f37817" providerId="ADAL" clId="{33524642-57F9-AA4D-A011-7B12E8DDED1F}" dt="2025-05-19T12:32:27.975" v="688" actId="478"/>
        <pc:sldMkLst>
          <pc:docMk/>
          <pc:sldMk cId="2053125923" sldId="322"/>
        </pc:sldMkLst>
        <pc:picChg chg="add del mod">
          <ac:chgData name="Camilla Egner" userId="fca7eede-8d68-4baf-8256-bb1369f37817" providerId="ADAL" clId="{33524642-57F9-AA4D-A011-7B12E8DDED1F}" dt="2025-05-19T12:32:27.975" v="688" actId="478"/>
          <ac:picMkLst>
            <pc:docMk/>
            <pc:sldMk cId="2053125923" sldId="322"/>
            <ac:picMk id="2" creationId="{8FDBB021-5BBB-E38B-A451-5106119E8D84}"/>
          </ac:picMkLst>
        </pc:picChg>
      </pc:sldChg>
      <pc:sldChg chg="add del">
        <pc:chgData name="Camilla Egner" userId="fca7eede-8d68-4baf-8256-bb1369f37817" providerId="ADAL" clId="{33524642-57F9-AA4D-A011-7B12E8DDED1F}" dt="2025-05-19T12:23:08.678" v="671" actId="2696"/>
        <pc:sldMkLst>
          <pc:docMk/>
          <pc:sldMk cId="3738674506" sldId="32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CAB5B9-9EE8-4426-A999-587AB09AEB8C}" type="datetimeFigureOut">
              <a:rPr lang="nb-NO" smtClean="0"/>
              <a:t>15.05.2025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8E2E5E-ACED-4A57-B9FC-0EF91424AD06}" type="slidenum">
              <a:rPr lang="nb-NO" smtClean="0"/>
              <a:t>‹#›</a:t>
            </a:fld>
            <a:endParaRPr lang="nb-NO"/>
          </a:p>
        </p:txBody>
      </p:sp>
    </p:spTree>
    <p:extLst>
      <p:ext uri="{BB962C8B-B14F-4D97-AF65-F5344CB8AC3E}">
        <p14:creationId xmlns:p14="http://schemas.microsoft.com/office/powerpoint/2010/main" val="933638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homd.no/bransjeforeninger/velg-skog/jobbmuligheter/"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kogbruk.nibio.no/sysselsetting-i-skogbruket"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stand.velgskog.no/"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stand.velgskog.no/"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skogsjobb.org/nb/jobb/" TargetMode="External"/><Relationship Id="rId4" Type="http://schemas.openxmlformats.org/officeDocument/2006/relationships/hyperlink" Target="https://www.nhomd.no/bransjeforeninger/velg-skog/jobbmuligheter/"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homd.no/bransjeforeninger/velg-skog/vgs/"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www.vilbli.no/nb/nb/no/skogfaget-yrker-og-kompetanser/program/v.na/v.nanab1----_v.nasbr2----_v.naskf3----_/p3#kursKolonne3" TargetMode="External"/><Relationship Id="rId4" Type="http://schemas.openxmlformats.org/officeDocument/2006/relationships/hyperlink" Target="https://www.vilbli.no/nb/nb/no/naturbruk/program/v.na/"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mbu.no/studier/studietilbud/bachelorprogrammer/skogfag"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inn.no/studier/vare-studier/bachelor-i-skogbruk/index.html"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Velkommen til en presentasjon om og fra Velg Skog. </a:t>
            </a:r>
          </a:p>
          <a:p>
            <a:pPr marL="171450" indent="-171450">
              <a:buFontTx/>
              <a:buChar char="-"/>
            </a:pPr>
            <a:r>
              <a:rPr lang="nb-NO" dirty="0"/>
              <a:t>I denne presentasjonen ønsker vi å bevisstgjøre muligheten for å velge skogfaget som utdanningsvei. </a:t>
            </a:r>
          </a:p>
          <a:p>
            <a:pPr marL="171450" indent="-171450">
              <a:buFontTx/>
              <a:buChar char="-"/>
            </a:pPr>
            <a:r>
              <a:rPr lang="nb-NO" dirty="0"/>
              <a:t>I første del av presentasjonen skal vi forsøke å vise deg skogens viktige rolle i samfunnet som arbeidsplass og som del av det grønne skiftet. Deretter skal vi presentere gode grunner for hvorfor du BØR velge skogfag som utdanning, og til slutt hvor og hvordan du velger skogfagsutdanning. </a:t>
            </a:r>
          </a:p>
          <a:p>
            <a:pPr marL="171450" indent="-171450">
              <a:buFontTx/>
              <a:buChar char="-"/>
            </a:pPr>
            <a:endParaRPr lang="nb-NO" dirty="0"/>
          </a:p>
          <a:p>
            <a:pPr marL="0" indent="0">
              <a:buFontTx/>
              <a:buNone/>
            </a:pPr>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a:t>
            </a:fld>
            <a:endParaRPr lang="nb-NO"/>
          </a:p>
        </p:txBody>
      </p:sp>
    </p:spTree>
    <p:extLst>
      <p:ext uri="{BB962C8B-B14F-4D97-AF65-F5344CB8AC3E}">
        <p14:creationId xmlns:p14="http://schemas.microsoft.com/office/powerpoint/2010/main" val="1052665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dirty="0"/>
              <a:t>I følge veikartet til «grønt industriløft» har regjeringen løftet frem skog som 1 av 7 prioritere saker.  </a:t>
            </a:r>
          </a:p>
          <a:p>
            <a:pPr marL="0" indent="0">
              <a:buFontTx/>
              <a:buNone/>
            </a:pPr>
            <a:r>
              <a:rPr lang="nb-NO" dirty="0"/>
              <a:t>(Les ytterligere på sidene til </a:t>
            </a:r>
            <a:r>
              <a:rPr lang="nb-NO" dirty="0" err="1"/>
              <a:t>skogeieforbundet</a:t>
            </a:r>
            <a:r>
              <a:rPr lang="nb-NO" dirty="0"/>
              <a:t>: </a:t>
            </a:r>
            <a:r>
              <a:rPr lang="nb-NO" dirty="0" err="1"/>
              <a:t>https</a:t>
            </a:r>
            <a:r>
              <a:rPr lang="nb-NO" dirty="0"/>
              <a:t>://</a:t>
            </a:r>
            <a:r>
              <a:rPr lang="nb-NO" dirty="0" err="1"/>
              <a:t>www.skog.no</a:t>
            </a:r>
            <a:r>
              <a:rPr lang="nb-NO" dirty="0"/>
              <a:t>/skog-og-trenaeringen-er-et-av-sju-satsingsomrader-for-gront-industriloft/.)</a:t>
            </a:r>
          </a:p>
          <a:p>
            <a:pPr marL="171450" indent="-171450">
              <a:buFontTx/>
              <a:buChar char="-"/>
            </a:pPr>
            <a:r>
              <a:rPr lang="nb-NO" dirty="0"/>
              <a:t>For deg og meg betyr det at skogen spiller en viktig rolle også i fremtiden som trygg og fremtidsrettet arbeidsplass. Nettopp på bakgrunn av regjeringens satsning vil fremtidige arbeidsplasser i skogen ha en viktig rolle i samfunnet.</a:t>
            </a:r>
          </a:p>
          <a:p>
            <a:pPr marL="0" indent="0">
              <a:buFontTx/>
              <a:buNone/>
            </a:pPr>
            <a:r>
              <a:rPr lang="nb-NO" dirty="0"/>
              <a:t> </a:t>
            </a: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2</a:t>
            </a:fld>
            <a:endParaRPr lang="nb-NO"/>
          </a:p>
        </p:txBody>
      </p:sp>
    </p:spTree>
    <p:extLst>
      <p:ext uri="{BB962C8B-B14F-4D97-AF65-F5344CB8AC3E}">
        <p14:creationId xmlns:p14="http://schemas.microsoft.com/office/powerpoint/2010/main" val="2840045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Spill av film! </a:t>
            </a:r>
          </a:p>
        </p:txBody>
      </p:sp>
      <p:sp>
        <p:nvSpPr>
          <p:cNvPr id="4" name="Plassholder for lysbildenummer 3"/>
          <p:cNvSpPr>
            <a:spLocks noGrp="1"/>
          </p:cNvSpPr>
          <p:nvPr>
            <p:ph type="sldNum" sz="quarter" idx="5"/>
          </p:nvPr>
        </p:nvSpPr>
        <p:spPr/>
        <p:txBody>
          <a:bodyPr/>
          <a:lstStyle/>
          <a:p>
            <a:fld id="{508E2E5E-ACED-4A57-B9FC-0EF91424AD06}" type="slidenum">
              <a:rPr lang="nb-NO" smtClean="0"/>
              <a:t>3</a:t>
            </a:fld>
            <a:endParaRPr lang="nb-NO"/>
          </a:p>
        </p:txBody>
      </p:sp>
    </p:spTree>
    <p:extLst>
      <p:ext uri="{BB962C8B-B14F-4D97-AF65-F5344CB8AC3E}">
        <p14:creationId xmlns:p14="http://schemas.microsoft.com/office/powerpoint/2010/main" val="864722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dirty="0"/>
              <a:t>Skogen har en viktig rolle i fotosyntesen ved at den tar opp og lagrer CO2. Det karbondioksidet vi har for mye av atmosfæren kan således inngå i produksjon av skog og deretter i produkter til deg og meg. Selv om skogen ikke har mulighet til å «spise» opp all CO2 i atmosfæren er den foreløpig den muligens beste maskinen til å omgjøre mest CO2.</a:t>
            </a:r>
          </a:p>
          <a:p>
            <a:pPr marL="0" indent="0">
              <a:buFontTx/>
              <a:buNone/>
            </a:pPr>
            <a:r>
              <a:rPr lang="nb-NO" dirty="0"/>
              <a:t>(Neste lysbilde viser ved film hva slags produkter vi kan produsere av skogens råstoffer)      </a:t>
            </a: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4</a:t>
            </a:fld>
            <a:endParaRPr lang="nb-NO"/>
          </a:p>
        </p:txBody>
      </p:sp>
    </p:spTree>
    <p:extLst>
      <p:ext uri="{BB962C8B-B14F-4D97-AF65-F5344CB8AC3E}">
        <p14:creationId xmlns:p14="http://schemas.microsoft.com/office/powerpoint/2010/main" val="785824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Spill av film!</a:t>
            </a:r>
          </a:p>
        </p:txBody>
      </p:sp>
      <p:sp>
        <p:nvSpPr>
          <p:cNvPr id="4" name="Plassholder for lysbildenummer 3"/>
          <p:cNvSpPr>
            <a:spLocks noGrp="1"/>
          </p:cNvSpPr>
          <p:nvPr>
            <p:ph type="sldNum" sz="quarter" idx="5"/>
          </p:nvPr>
        </p:nvSpPr>
        <p:spPr/>
        <p:txBody>
          <a:bodyPr/>
          <a:lstStyle/>
          <a:p>
            <a:fld id="{508E2E5E-ACED-4A57-B9FC-0EF91424AD06}" type="slidenum">
              <a:rPr lang="nb-NO" smtClean="0"/>
              <a:t>5</a:t>
            </a:fld>
            <a:endParaRPr lang="nb-NO"/>
          </a:p>
        </p:txBody>
      </p:sp>
    </p:spTree>
    <p:extLst>
      <p:ext uri="{BB962C8B-B14F-4D97-AF65-F5344CB8AC3E}">
        <p14:creationId xmlns:p14="http://schemas.microsoft.com/office/powerpoint/2010/main" val="4265790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Skogen gir: </a:t>
            </a:r>
          </a:p>
          <a:p>
            <a:pPr marL="171450" indent="-171450">
              <a:buFontTx/>
              <a:buChar char="-"/>
            </a:pPr>
            <a:r>
              <a:rPr lang="nb-NO" dirty="0"/>
              <a:t>Mulighet for arbeid der du kan benytte praktiske ferdigheter eller den mer teknologisk tilnærmingen til en fremtidig arbeidsplass. </a:t>
            </a:r>
          </a:p>
          <a:p>
            <a:pPr marL="0" indent="0">
              <a:buFontTx/>
              <a:buNone/>
            </a:pPr>
            <a:endParaRPr lang="nb-NO" dirty="0"/>
          </a:p>
          <a:p>
            <a:pPr marL="0" indent="0">
              <a:buFontTx/>
              <a:buNone/>
            </a:pPr>
            <a:r>
              <a:rPr lang="nb-NO" dirty="0"/>
              <a:t>Sjekk yrker i skogbruker her: </a:t>
            </a:r>
            <a:r>
              <a:rPr lang="nb-NO" dirty="0">
                <a:hlinkClick r:id="rId3"/>
              </a:rPr>
              <a:t>Jobbene i skogsektoren (nhomd.no)</a:t>
            </a:r>
            <a:endParaRPr lang="nb-NO" dirty="0"/>
          </a:p>
          <a:p>
            <a:pPr marL="171450" indent="-171450">
              <a:buFontTx/>
              <a:buChar char="-"/>
            </a:pPr>
            <a:endParaRPr lang="nb-NO" dirty="0"/>
          </a:p>
          <a:p>
            <a:pPr marL="171450" indent="-171450">
              <a:buFontTx/>
              <a:buChar char="-"/>
            </a:pPr>
            <a:endParaRPr lang="nb-NO" dirty="0"/>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6</a:t>
            </a:fld>
            <a:endParaRPr lang="nb-NO"/>
          </a:p>
        </p:txBody>
      </p:sp>
    </p:spTree>
    <p:extLst>
      <p:ext uri="{BB962C8B-B14F-4D97-AF65-F5344CB8AC3E}">
        <p14:creationId xmlns:p14="http://schemas.microsoft.com/office/powerpoint/2010/main" val="2380208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Den jobben som gjøres med å drive et aktiv skogbruk har en såpass stor betydning at den påvirker både det globale og det lokalet klimaet. </a:t>
            </a:r>
          </a:p>
          <a:p>
            <a:r>
              <a:rPr lang="nb-NO" dirty="0"/>
              <a:t>Det igjen betyr at DU kan være med på å gjøre en forskjell. </a:t>
            </a:r>
            <a:endParaRPr lang="nb-NO" dirty="0">
              <a:cs typeface="Calibri"/>
            </a:endParaRP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9</a:t>
            </a:fld>
            <a:endParaRPr lang="nb-NO"/>
          </a:p>
        </p:txBody>
      </p:sp>
    </p:spTree>
    <p:extLst>
      <p:ext uri="{BB962C8B-B14F-4D97-AF65-F5344CB8AC3E}">
        <p14:creationId xmlns:p14="http://schemas.microsoft.com/office/powerpoint/2010/main" val="1086094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Dette er unge mennesker svar på hva de tenker om sin arbeidsplass i skogbruket. </a:t>
            </a:r>
          </a:p>
          <a:p>
            <a:r>
              <a:rPr lang="nb-NO" dirty="0"/>
              <a:t>Tilbakemeldingene </a:t>
            </a:r>
            <a:r>
              <a:rPr lang="nb-NO" dirty="0" err="1"/>
              <a:t>frå</a:t>
            </a:r>
            <a:r>
              <a:rPr lang="nb-NO" dirty="0"/>
              <a:t> de som jobber i skogbruket i dag gir en høy score på trivsel og fleksibilitet. </a:t>
            </a:r>
            <a:endParaRPr lang="nb-NO" dirty="0">
              <a:cs typeface="Calibri"/>
            </a:endParaRPr>
          </a:p>
          <a:p>
            <a:endParaRPr lang="nb-NO" dirty="0"/>
          </a:p>
          <a:p>
            <a:r>
              <a:rPr lang="nb-NO" dirty="0"/>
              <a:t>Til deg som presenterer, tenk gjennom selv for hvorfor nettopp du jobber i skogbruket. </a:t>
            </a: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10</a:t>
            </a:fld>
            <a:endParaRPr lang="nb-NO"/>
          </a:p>
        </p:txBody>
      </p:sp>
    </p:spTree>
    <p:extLst>
      <p:ext uri="{BB962C8B-B14F-4D97-AF65-F5344CB8AC3E}">
        <p14:creationId xmlns:p14="http://schemas.microsoft.com/office/powerpoint/2010/main" val="2017219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I overkant av 6500 mennesker jobber med hogst av skog og støttefunksjoner i Norge. Tar vi  yrker som forskere, lærere og andre servicefunksjoner til skogbruket øker andelen sysselsatte. (</a:t>
            </a:r>
            <a:r>
              <a:rPr lang="nb-NO" dirty="0">
                <a:hlinkClick r:id="rId3"/>
              </a:rPr>
              <a:t>Sysselsetting i skogbruket — Bærekraftig skogbruk i Norge (nibio.no)</a:t>
            </a:r>
            <a:r>
              <a:rPr lang="nb-NO" dirty="0"/>
              <a:t>)</a:t>
            </a:r>
          </a:p>
          <a:p>
            <a:r>
              <a:rPr lang="nb-NO" dirty="0"/>
              <a:t>- Generasjonsskifte er i full gang, det betyr at det stadig er behov for unge mennesker inn i skognæringen. Uansett om du ønsker deg en praktisk eller teoretisk jobb i fremtiden, så ligger det gode muligheter i skogen og skogbruket.</a:t>
            </a:r>
            <a:endParaRPr lang="nb-NO" dirty="0">
              <a:cs typeface="Calibri"/>
            </a:endParaRPr>
          </a:p>
          <a:p>
            <a:r>
              <a:rPr lang="nb-NO" dirty="0"/>
              <a:t> (</a:t>
            </a:r>
            <a:r>
              <a:rPr lang="nb-NO" dirty="0">
                <a:hlinkClick r:id="rId4"/>
              </a:rPr>
              <a:t>Stand Velgskog</a:t>
            </a:r>
            <a:r>
              <a:rPr lang="nb-NO" dirty="0"/>
              <a:t>)</a:t>
            </a:r>
          </a:p>
          <a:p>
            <a:pPr marL="171450" indent="-171450">
              <a:buFontTx/>
              <a:buChar char="-"/>
            </a:pPr>
            <a:r>
              <a:rPr lang="nb-NO" dirty="0"/>
              <a:t>Teknologien skyter raskt frem i skogbruket, på bakgrunn av det har næringen behov for unge mennesker med god kompetanse på eksempelvis droner etc. </a:t>
            </a:r>
          </a:p>
          <a:p>
            <a:pPr marL="0" indent="0">
              <a:buFontTx/>
              <a:buNone/>
            </a:pPr>
            <a:r>
              <a:rPr lang="nb-NO" dirty="0"/>
              <a:t>- Teknologien som stadig utvikler seg, krever også stadig nye utvikling av yrker. Kanskje ditt fremtidige yrke ikke finnes enda?</a:t>
            </a:r>
          </a:p>
          <a:p>
            <a:endParaRPr lang="nb-NO" dirty="0">
              <a:cs typeface="Calibri" panose="020F0502020204030204"/>
            </a:endParaRPr>
          </a:p>
          <a:p>
            <a:endParaRPr lang="nb-NO" dirty="0">
              <a:cs typeface="Calibri" panose="020F0502020204030204"/>
            </a:endParaRP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11</a:t>
            </a:fld>
            <a:endParaRPr lang="nb-NO"/>
          </a:p>
        </p:txBody>
      </p:sp>
    </p:spTree>
    <p:extLst>
      <p:ext uri="{BB962C8B-B14F-4D97-AF65-F5344CB8AC3E}">
        <p14:creationId xmlns:p14="http://schemas.microsoft.com/office/powerpoint/2010/main" val="1992860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Vis gjerne frem "digital stand om 5 yrker fra skogbruket" som ligger på Velg Skog sin nettside </a:t>
            </a:r>
            <a:r>
              <a:rPr lang="nb-NO" dirty="0" err="1"/>
              <a:t>unde</a:t>
            </a:r>
            <a:r>
              <a:rPr lang="nb-NO" dirty="0"/>
              <a:t> fanen: "Møt 5 yrker" : </a:t>
            </a:r>
            <a:r>
              <a:rPr lang="nb-NO" dirty="0">
                <a:hlinkClick r:id="rId3"/>
              </a:rPr>
              <a:t>Stand Velgskog</a:t>
            </a:r>
            <a:endParaRPr lang="nb-NO" dirty="0"/>
          </a:p>
          <a:p>
            <a:r>
              <a:rPr lang="nb-NO" dirty="0"/>
              <a:t>Se gjerne yrker her: </a:t>
            </a:r>
            <a:r>
              <a:rPr lang="nb-NO" dirty="0">
                <a:hlinkClick r:id="rId4"/>
              </a:rPr>
              <a:t>Jobbene i skogsektoren (nhomd.no)</a:t>
            </a:r>
            <a:r>
              <a:rPr lang="nb-NO" dirty="0"/>
              <a:t> &amp;  </a:t>
            </a:r>
            <a:r>
              <a:rPr lang="nb-NO" dirty="0">
                <a:hlinkClick r:id="rId5"/>
              </a:rPr>
              <a:t>Yrker – Skogsjobb</a:t>
            </a:r>
            <a:r>
              <a:rPr lang="nb-NO" dirty="0"/>
              <a:t> </a:t>
            </a: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12</a:t>
            </a:fld>
            <a:endParaRPr lang="nb-NO"/>
          </a:p>
        </p:txBody>
      </p:sp>
    </p:spTree>
    <p:extLst>
      <p:ext uri="{BB962C8B-B14F-4D97-AF65-F5344CB8AC3E}">
        <p14:creationId xmlns:p14="http://schemas.microsoft.com/office/powerpoint/2010/main" val="1514627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Fylles ut lokalt hva som gjelder. </a:t>
            </a:r>
          </a:p>
          <a:p>
            <a:r>
              <a:rPr lang="nb-NO" dirty="0">
                <a:cs typeface="Calibri"/>
              </a:rPr>
              <a:t>Er per i dag 10 naturbruksskoler i Norge som har </a:t>
            </a:r>
            <a:r>
              <a:rPr lang="nb-NO" dirty="0" err="1">
                <a:cs typeface="Calibri"/>
              </a:rPr>
              <a:t>tilbod</a:t>
            </a:r>
            <a:r>
              <a:rPr lang="nb-NO" dirty="0">
                <a:cs typeface="Calibri"/>
              </a:rPr>
              <a:t> om VG2 skogbruk og 2 høyskoler/universitet (HINN Evenstad og NMBU Ås) </a:t>
            </a:r>
            <a:br>
              <a:rPr lang="nb-NO" dirty="0">
                <a:cs typeface="+mn-lt"/>
              </a:rPr>
            </a:br>
            <a:r>
              <a:rPr lang="nb-NO" dirty="0">
                <a:cs typeface="Calibri"/>
              </a:rPr>
              <a:t>som har tilbud om Bachelor Skog og 1 universitet (NMBU, Ås) som har tilbud om Master Skog.</a:t>
            </a:r>
          </a:p>
          <a:p>
            <a:r>
              <a:rPr lang="nb-NO" dirty="0">
                <a:cs typeface="Calibri"/>
              </a:rPr>
              <a:t>I tillegg er det selvsagt mulighet for å studere skogfag i utlandet.</a:t>
            </a: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13</a:t>
            </a:fld>
            <a:endParaRPr lang="nb-NO"/>
          </a:p>
        </p:txBody>
      </p:sp>
    </p:spTree>
    <p:extLst>
      <p:ext uri="{BB962C8B-B14F-4D97-AF65-F5344CB8AC3E}">
        <p14:creationId xmlns:p14="http://schemas.microsoft.com/office/powerpoint/2010/main" val="2688646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Oversikt over naturbruksskolene: </a:t>
            </a:r>
            <a:r>
              <a:rPr lang="nb-NO" dirty="0">
                <a:hlinkClick r:id="rId3"/>
              </a:rPr>
              <a:t>Videregående skoler (nhomd.no)</a:t>
            </a:r>
            <a:endParaRPr lang="nb-NO" dirty="0"/>
          </a:p>
          <a:p>
            <a:r>
              <a:rPr lang="nb-NO" dirty="0"/>
              <a:t>VG1 Naturbruk: </a:t>
            </a:r>
            <a:r>
              <a:rPr lang="nb-NO" dirty="0">
                <a:hlinkClick r:id="rId4"/>
              </a:rPr>
              <a:t>Naturbruk | Videregående opplæring - vilbli.no</a:t>
            </a:r>
            <a:endParaRPr lang="nb-NO" dirty="0"/>
          </a:p>
          <a:p>
            <a:r>
              <a:rPr lang="nb-NO" dirty="0"/>
              <a:t>VG 2 Skogbruk: </a:t>
            </a:r>
            <a:r>
              <a:rPr lang="nb-NO" dirty="0">
                <a:hlinkClick r:id="rId5"/>
              </a:rPr>
              <a:t>Skogfaget (Yrker og kompetanser) | Videregående opplæring - vilbli.no</a:t>
            </a:r>
            <a:endParaRPr lang="nb-NO" dirty="0"/>
          </a:p>
          <a:p>
            <a:endParaRPr lang="nb-NO" dirty="0"/>
          </a:p>
          <a:p>
            <a:r>
              <a:rPr lang="nb-NO" dirty="0"/>
              <a:t>- Undersøkelser viser at naturbruk er blant de programfagene på norske skoler med færrest «</a:t>
            </a:r>
            <a:r>
              <a:rPr lang="nb-NO" dirty="0" err="1"/>
              <a:t>drop-outs</a:t>
            </a:r>
            <a:r>
              <a:rPr lang="nb-NO" dirty="0"/>
              <a:t>». </a:t>
            </a:r>
            <a:br>
              <a:rPr lang="nb-NO" dirty="0">
                <a:cs typeface="+mn-lt"/>
              </a:rPr>
            </a:br>
            <a:r>
              <a:rPr lang="nb-NO" dirty="0"/>
              <a:t>Det betyr at elever i langt større grad enn andre programfagsområder fullfører sin utdanning. </a:t>
            </a:r>
            <a:endParaRPr lang="nb-NO" dirty="0">
              <a:cs typeface="Calibri"/>
            </a:endParaRPr>
          </a:p>
          <a:p>
            <a:endParaRPr lang="nb-NO" dirty="0"/>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15</a:t>
            </a:fld>
            <a:endParaRPr lang="nb-NO"/>
          </a:p>
        </p:txBody>
      </p:sp>
    </p:spTree>
    <p:extLst>
      <p:ext uri="{BB962C8B-B14F-4D97-AF65-F5344CB8AC3E}">
        <p14:creationId xmlns:p14="http://schemas.microsoft.com/office/powerpoint/2010/main" val="3555407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Utdanning på naturbruk fokuserer på både teoretisk og praktiske øvelser. </a:t>
            </a:r>
          </a:p>
          <a:p>
            <a:r>
              <a:rPr lang="nb-NO" dirty="0"/>
              <a:t>Se filmsnutt for naturbruksutdanning her: </a:t>
            </a:r>
            <a:r>
              <a:rPr lang="nb-NO" dirty="0" err="1"/>
              <a:t>https</a:t>
            </a:r>
            <a:r>
              <a:rPr lang="nb-NO" dirty="0"/>
              <a:t>://</a:t>
            </a:r>
            <a:r>
              <a:rPr lang="nb-NO" dirty="0" err="1"/>
              <a:t>www.youtube.com</a:t>
            </a:r>
            <a:r>
              <a:rPr lang="nb-NO" dirty="0"/>
              <a:t>/</a:t>
            </a:r>
            <a:r>
              <a:rPr lang="nb-NO" dirty="0" err="1"/>
              <a:t>watch?v</a:t>
            </a:r>
            <a:r>
              <a:rPr lang="nb-NO" dirty="0"/>
              <a:t>=yIaWtbPwF7E</a:t>
            </a:r>
          </a:p>
          <a:p>
            <a:endParaRPr lang="nb-NO" dirty="0"/>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16</a:t>
            </a:fld>
            <a:endParaRPr lang="nb-NO"/>
          </a:p>
        </p:txBody>
      </p:sp>
    </p:spTree>
    <p:extLst>
      <p:ext uri="{BB962C8B-B14F-4D97-AF65-F5344CB8AC3E}">
        <p14:creationId xmlns:p14="http://schemas.microsoft.com/office/powerpoint/2010/main" val="402104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NMBU Skogfag (Bachelor – 3 år): </a:t>
            </a:r>
            <a:r>
              <a:rPr lang="nb-NO" dirty="0">
                <a:hlinkClick r:id="rId3"/>
              </a:rPr>
              <a:t>Skogfag | NMBU</a:t>
            </a:r>
            <a:endParaRPr lang="nb-NO" dirty="0"/>
          </a:p>
          <a:p>
            <a:r>
              <a:rPr lang="nb-NO" dirty="0"/>
              <a:t>INN Skogbruk (Bachelor – 3 år): </a:t>
            </a:r>
            <a:r>
              <a:rPr lang="nb-NO" dirty="0">
                <a:hlinkClick r:id="rId4"/>
              </a:rPr>
              <a:t>Skogbruk - Høgskolen i Innlandet</a:t>
            </a:r>
            <a:endParaRPr lang="nb-NO" dirty="0"/>
          </a:p>
          <a:p>
            <a:endParaRPr lang="nb-NO" dirty="0"/>
          </a:p>
          <a:p>
            <a:r>
              <a:rPr lang="nb-NO" dirty="0"/>
              <a:t>Opptakskrav: Generell studiekompetanse</a:t>
            </a:r>
          </a:p>
          <a:p>
            <a:endParaRPr lang="nb-NO" dirty="0"/>
          </a:p>
          <a:p>
            <a:r>
              <a:rPr lang="nb-NO" dirty="0"/>
              <a:t>Ved siden av å studere skogfag på enten Ås(NMBU) eller Evenstad(INN) kan begge studiestedene skryte av et godt studentmiljø. </a:t>
            </a:r>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17</a:t>
            </a:fld>
            <a:endParaRPr lang="nb-NO"/>
          </a:p>
        </p:txBody>
      </p:sp>
    </p:spTree>
    <p:extLst>
      <p:ext uri="{BB962C8B-B14F-4D97-AF65-F5344CB8AC3E}">
        <p14:creationId xmlns:p14="http://schemas.microsoft.com/office/powerpoint/2010/main" val="198040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cs typeface="Calibri"/>
              </a:rPr>
              <a:t>Skissen viser at en praktisk utdanning også gir muligheter til videre studier, men ikke motsatt.</a:t>
            </a:r>
          </a:p>
        </p:txBody>
      </p:sp>
      <p:sp>
        <p:nvSpPr>
          <p:cNvPr id="4" name="Plassholder for lysbildenummer 3"/>
          <p:cNvSpPr>
            <a:spLocks noGrp="1"/>
          </p:cNvSpPr>
          <p:nvPr>
            <p:ph type="sldNum" sz="quarter" idx="5"/>
          </p:nvPr>
        </p:nvSpPr>
        <p:spPr/>
        <p:txBody>
          <a:bodyPr/>
          <a:lstStyle/>
          <a:p>
            <a:fld id="{508E2E5E-ACED-4A57-B9FC-0EF91424AD06}" type="slidenum">
              <a:rPr lang="nb-NO" smtClean="0"/>
              <a:t>18</a:t>
            </a:fld>
            <a:endParaRPr lang="nb-NO"/>
          </a:p>
        </p:txBody>
      </p:sp>
    </p:spTree>
    <p:extLst>
      <p:ext uri="{BB962C8B-B14F-4D97-AF65-F5344CB8AC3E}">
        <p14:creationId xmlns:p14="http://schemas.microsoft.com/office/powerpoint/2010/main" val="1746630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Oppfordre elever/studenter og foresatte til å besøke nettsidene til Velg Skog!</a:t>
            </a:r>
            <a:br>
              <a:rPr lang="nb-NO" dirty="0">
                <a:cs typeface="+mn-lt"/>
              </a:rPr>
            </a:br>
            <a:r>
              <a:rPr lang="nb-NO" dirty="0">
                <a:cs typeface="Calibri"/>
              </a:rPr>
              <a:t>Her ligger mye informasjonsmateriell om de ulike utdannings- og jobbmulighetene innen skognæringen (både privat og offentlig sektor).</a:t>
            </a: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20</a:t>
            </a:fld>
            <a:endParaRPr lang="nb-NO"/>
          </a:p>
        </p:txBody>
      </p:sp>
    </p:spTree>
    <p:extLst>
      <p:ext uri="{BB962C8B-B14F-4D97-AF65-F5344CB8AC3E}">
        <p14:creationId xmlns:p14="http://schemas.microsoft.com/office/powerpoint/2010/main" val="539393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DD21C4-99D7-C0A8-8FA1-41E4E290FFF2}"/>
              </a:ext>
            </a:extLst>
          </p:cNvPr>
          <p:cNvSpPr>
            <a:spLocks noGrp="1"/>
          </p:cNvSpPr>
          <p:nvPr>
            <p:ph type="ctrTitle"/>
          </p:nvPr>
        </p:nvSpPr>
        <p:spPr>
          <a:xfrm>
            <a:off x="1524000" y="1122363"/>
            <a:ext cx="9144000" cy="2387600"/>
          </a:xfrm>
        </p:spPr>
        <p:txBody>
          <a:bodyPr anchor="b"/>
          <a:lstStyle>
            <a:lvl1pPr algn="ctr">
              <a:defRPr sz="6000"/>
            </a:lvl1pPr>
          </a:lstStyle>
          <a:p>
            <a:r>
              <a:rPr lang="nb-NO" dirty="0"/>
              <a:t>Klikk for å redigere tittelstil</a:t>
            </a:r>
          </a:p>
        </p:txBody>
      </p:sp>
      <p:sp>
        <p:nvSpPr>
          <p:cNvPr id="3" name="Undertittel 2">
            <a:extLst>
              <a:ext uri="{FF2B5EF4-FFF2-40B4-BE49-F238E27FC236}">
                <a16:creationId xmlns:a16="http://schemas.microsoft.com/office/drawing/2014/main" id="{98D1D916-E817-4C0D-5EBA-9FBDEEE7247E}"/>
              </a:ext>
            </a:extLst>
          </p:cNvPr>
          <p:cNvSpPr>
            <a:spLocks noGrp="1"/>
          </p:cNvSpPr>
          <p:nvPr>
            <p:ph type="subTitle" idx="1"/>
          </p:nvPr>
        </p:nvSpPr>
        <p:spPr>
          <a:xfrm>
            <a:off x="1524000" y="3602038"/>
            <a:ext cx="9144000" cy="1655762"/>
          </a:xfrm>
        </p:spPr>
        <p:txBody>
          <a:bodyPr/>
          <a:lstStyle>
            <a:lvl1pPr marL="0" indent="0" algn="ctr">
              <a:buNone/>
              <a:defRPr sz="24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p>
        </p:txBody>
      </p:sp>
      <p:sp>
        <p:nvSpPr>
          <p:cNvPr id="4" name="Plassholder for dato 3">
            <a:extLst>
              <a:ext uri="{FF2B5EF4-FFF2-40B4-BE49-F238E27FC236}">
                <a16:creationId xmlns:a16="http://schemas.microsoft.com/office/drawing/2014/main" id="{710D1DFC-C949-E0D5-781F-F24884CED6D8}"/>
              </a:ext>
            </a:extLst>
          </p:cNvPr>
          <p:cNvSpPr>
            <a:spLocks noGrp="1"/>
          </p:cNvSpPr>
          <p:nvPr>
            <p:ph type="dt" sz="half" idx="10"/>
          </p:nvPr>
        </p:nvSpPr>
        <p:spPr/>
        <p:txBody>
          <a:bodyPr/>
          <a:lstStyle/>
          <a:p>
            <a:fld id="{2E962A01-5B58-4F72-B80D-5B321088E887}" type="datetimeFigureOut">
              <a:rPr lang="nb-NO" smtClean="0"/>
              <a:t>15.05.2025</a:t>
            </a:fld>
            <a:endParaRPr lang="nb-NO"/>
          </a:p>
        </p:txBody>
      </p:sp>
      <p:sp>
        <p:nvSpPr>
          <p:cNvPr id="5" name="Plassholder for bunntekst 4">
            <a:extLst>
              <a:ext uri="{FF2B5EF4-FFF2-40B4-BE49-F238E27FC236}">
                <a16:creationId xmlns:a16="http://schemas.microsoft.com/office/drawing/2014/main" id="{6E9FBF16-7F7C-1AE9-574E-73B5BD5A15F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177761F-BA4D-6F4B-2478-A5AB17A6CD6E}"/>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2387318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B57CDB-6C25-DDC3-88E4-D4858BA2CF03}"/>
              </a:ext>
            </a:extLst>
          </p:cNvPr>
          <p:cNvSpPr>
            <a:spLocks noGrp="1"/>
          </p:cNvSpPr>
          <p:nvPr>
            <p:ph type="title"/>
          </p:nvPr>
        </p:nvSpPr>
        <p:spPr/>
        <p:txBody>
          <a:bodyPr/>
          <a:lstStyle/>
          <a:p>
            <a:r>
              <a:rPr lang="nb-NO" dirty="0"/>
              <a:t>Klikk for å redigere tittelstil</a:t>
            </a:r>
          </a:p>
        </p:txBody>
      </p:sp>
      <p:sp>
        <p:nvSpPr>
          <p:cNvPr id="3" name="Plassholder for innhold 2">
            <a:extLst>
              <a:ext uri="{FF2B5EF4-FFF2-40B4-BE49-F238E27FC236}">
                <a16:creationId xmlns:a16="http://schemas.microsoft.com/office/drawing/2014/main" id="{1957E602-CB0D-838E-2D0B-F5DE50F6E9C9}"/>
              </a:ext>
            </a:extLst>
          </p:cNvPr>
          <p:cNvSpPr>
            <a:spLocks noGrp="1"/>
          </p:cNvSpPr>
          <p:nvPr>
            <p:ph idx="1"/>
          </p:nvPr>
        </p:nvSpPr>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CDA36614-98A6-56EE-F5B2-36014E02FDF6}"/>
              </a:ext>
            </a:extLst>
          </p:cNvPr>
          <p:cNvSpPr>
            <a:spLocks noGrp="1"/>
          </p:cNvSpPr>
          <p:nvPr>
            <p:ph type="dt" sz="half" idx="10"/>
          </p:nvPr>
        </p:nvSpPr>
        <p:spPr/>
        <p:txBody>
          <a:bodyPr/>
          <a:lstStyle/>
          <a:p>
            <a:fld id="{2E962A01-5B58-4F72-B80D-5B321088E887}" type="datetimeFigureOut">
              <a:rPr lang="nb-NO" smtClean="0"/>
              <a:t>15.05.2025</a:t>
            </a:fld>
            <a:endParaRPr lang="nb-NO"/>
          </a:p>
        </p:txBody>
      </p:sp>
      <p:sp>
        <p:nvSpPr>
          <p:cNvPr id="5" name="Plassholder for bunntekst 4">
            <a:extLst>
              <a:ext uri="{FF2B5EF4-FFF2-40B4-BE49-F238E27FC236}">
                <a16:creationId xmlns:a16="http://schemas.microsoft.com/office/drawing/2014/main" id="{7DB4300B-15CF-DA6F-C722-A098F2EEBCE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E078215-F23E-B0BB-2433-0558BF5FD83D}"/>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2278772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2CE29C-AE25-7018-FA28-FB6C856669E1}"/>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36EE5DB2-8F48-0075-E43B-E7A58DEF7A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7A43A0BA-DC90-B0CA-1324-063F021AA6AE}"/>
              </a:ext>
            </a:extLst>
          </p:cNvPr>
          <p:cNvSpPr>
            <a:spLocks noGrp="1"/>
          </p:cNvSpPr>
          <p:nvPr>
            <p:ph type="dt" sz="half" idx="10"/>
          </p:nvPr>
        </p:nvSpPr>
        <p:spPr/>
        <p:txBody>
          <a:bodyPr/>
          <a:lstStyle/>
          <a:p>
            <a:fld id="{2E962A01-5B58-4F72-B80D-5B321088E887}" type="datetimeFigureOut">
              <a:rPr lang="nb-NO" smtClean="0"/>
              <a:t>15.05.2025</a:t>
            </a:fld>
            <a:endParaRPr lang="nb-NO"/>
          </a:p>
        </p:txBody>
      </p:sp>
      <p:sp>
        <p:nvSpPr>
          <p:cNvPr id="5" name="Plassholder for bunntekst 4">
            <a:extLst>
              <a:ext uri="{FF2B5EF4-FFF2-40B4-BE49-F238E27FC236}">
                <a16:creationId xmlns:a16="http://schemas.microsoft.com/office/drawing/2014/main" id="{6E281158-F645-FEEE-5C67-53D5B79BEEB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7B88D8F-0EB8-99B6-5A12-9A28EBD3555A}"/>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1649990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6657A0-031E-5AD2-60C8-F60C7CFE728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846494F-64C0-C4B8-8935-EBA48F71A926}"/>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412BFE8C-0A54-11E0-E1AF-F9030D7BD0FF}"/>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5CE2BA3F-96F5-6898-0594-D8AA8CB96B7D}"/>
              </a:ext>
            </a:extLst>
          </p:cNvPr>
          <p:cNvSpPr>
            <a:spLocks noGrp="1"/>
          </p:cNvSpPr>
          <p:nvPr>
            <p:ph type="dt" sz="half" idx="10"/>
          </p:nvPr>
        </p:nvSpPr>
        <p:spPr/>
        <p:txBody>
          <a:bodyPr/>
          <a:lstStyle/>
          <a:p>
            <a:fld id="{2E962A01-5B58-4F72-B80D-5B321088E887}" type="datetimeFigureOut">
              <a:rPr lang="nb-NO" smtClean="0"/>
              <a:t>15.05.2025</a:t>
            </a:fld>
            <a:endParaRPr lang="nb-NO"/>
          </a:p>
        </p:txBody>
      </p:sp>
      <p:sp>
        <p:nvSpPr>
          <p:cNvPr id="6" name="Plassholder for bunntekst 5">
            <a:extLst>
              <a:ext uri="{FF2B5EF4-FFF2-40B4-BE49-F238E27FC236}">
                <a16:creationId xmlns:a16="http://schemas.microsoft.com/office/drawing/2014/main" id="{DC54A176-D12E-48A0-241F-C67A2BFD09B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9D801E6-ABE0-8B74-EDF9-0D419CC578C9}"/>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1841474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BFEC82-FF90-8F54-1BCA-AAC15193F70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461D01D9-550C-31CB-855F-3B477690C9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D5A4C22D-FD2A-5E00-D712-C369C95D8733}"/>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89393DBB-D5CE-490B-62CD-5B0925C5A7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C5A1A3FC-BA9C-FF2F-D800-858CAFC95C7C}"/>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94FC57D8-67F2-8275-7BD4-EF2C0A2B1A2F}"/>
              </a:ext>
            </a:extLst>
          </p:cNvPr>
          <p:cNvSpPr>
            <a:spLocks noGrp="1"/>
          </p:cNvSpPr>
          <p:nvPr>
            <p:ph type="dt" sz="half" idx="10"/>
          </p:nvPr>
        </p:nvSpPr>
        <p:spPr/>
        <p:txBody>
          <a:bodyPr/>
          <a:lstStyle/>
          <a:p>
            <a:fld id="{2E962A01-5B58-4F72-B80D-5B321088E887}" type="datetimeFigureOut">
              <a:rPr lang="nb-NO" smtClean="0"/>
              <a:t>15.05.2025</a:t>
            </a:fld>
            <a:endParaRPr lang="nb-NO"/>
          </a:p>
        </p:txBody>
      </p:sp>
      <p:sp>
        <p:nvSpPr>
          <p:cNvPr id="8" name="Plassholder for bunntekst 7">
            <a:extLst>
              <a:ext uri="{FF2B5EF4-FFF2-40B4-BE49-F238E27FC236}">
                <a16:creationId xmlns:a16="http://schemas.microsoft.com/office/drawing/2014/main" id="{5438A257-5926-8D35-EEBB-C4AF570CBC2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4BFE1DE9-4912-2778-9D64-7EBD07FBE4DD}"/>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422685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62EB9A-73E9-CA46-9F5B-E9C3195836DF}"/>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1AEAD064-78DB-59EB-4FB0-722E5DD0DC5B}"/>
              </a:ext>
            </a:extLst>
          </p:cNvPr>
          <p:cNvSpPr>
            <a:spLocks noGrp="1"/>
          </p:cNvSpPr>
          <p:nvPr>
            <p:ph type="dt" sz="half" idx="10"/>
          </p:nvPr>
        </p:nvSpPr>
        <p:spPr/>
        <p:txBody>
          <a:bodyPr/>
          <a:lstStyle/>
          <a:p>
            <a:fld id="{2E962A01-5B58-4F72-B80D-5B321088E887}" type="datetimeFigureOut">
              <a:rPr lang="nb-NO" smtClean="0"/>
              <a:t>15.05.2025</a:t>
            </a:fld>
            <a:endParaRPr lang="nb-NO"/>
          </a:p>
        </p:txBody>
      </p:sp>
      <p:sp>
        <p:nvSpPr>
          <p:cNvPr id="4" name="Plassholder for bunntekst 3">
            <a:extLst>
              <a:ext uri="{FF2B5EF4-FFF2-40B4-BE49-F238E27FC236}">
                <a16:creationId xmlns:a16="http://schemas.microsoft.com/office/drawing/2014/main" id="{8480601F-1AF6-6751-3094-A3010181A06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DDF16FB7-1CA1-D2E7-1B4D-182E4A494948}"/>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894292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D172810-7932-CA5A-7707-E7209A2AAF57}"/>
              </a:ext>
            </a:extLst>
          </p:cNvPr>
          <p:cNvSpPr>
            <a:spLocks noGrp="1"/>
          </p:cNvSpPr>
          <p:nvPr>
            <p:ph type="dt" sz="half" idx="10"/>
          </p:nvPr>
        </p:nvSpPr>
        <p:spPr/>
        <p:txBody>
          <a:bodyPr/>
          <a:lstStyle/>
          <a:p>
            <a:fld id="{2E962A01-5B58-4F72-B80D-5B321088E887}" type="datetimeFigureOut">
              <a:rPr lang="nb-NO" smtClean="0"/>
              <a:t>15.05.2025</a:t>
            </a:fld>
            <a:endParaRPr lang="nb-NO"/>
          </a:p>
        </p:txBody>
      </p:sp>
      <p:sp>
        <p:nvSpPr>
          <p:cNvPr id="3" name="Plassholder for bunntekst 2">
            <a:extLst>
              <a:ext uri="{FF2B5EF4-FFF2-40B4-BE49-F238E27FC236}">
                <a16:creationId xmlns:a16="http://schemas.microsoft.com/office/drawing/2014/main" id="{A79DF990-950D-E070-EC2B-E4287D09AC2B}"/>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63846E64-D1D2-4FD7-16D1-00B1EC46820A}"/>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3693781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5CBF24-7EC5-6541-D334-9747A053F71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1A24B740-354A-063C-4721-08EFA85008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B97E65EA-734C-2F4A-C6E4-A9A6F425A9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231831C-02DC-F145-A9C2-3A4874902A19}"/>
              </a:ext>
            </a:extLst>
          </p:cNvPr>
          <p:cNvSpPr>
            <a:spLocks noGrp="1"/>
          </p:cNvSpPr>
          <p:nvPr>
            <p:ph type="dt" sz="half" idx="10"/>
          </p:nvPr>
        </p:nvSpPr>
        <p:spPr/>
        <p:txBody>
          <a:bodyPr/>
          <a:lstStyle/>
          <a:p>
            <a:fld id="{2E962A01-5B58-4F72-B80D-5B321088E887}" type="datetimeFigureOut">
              <a:rPr lang="nb-NO" smtClean="0"/>
              <a:t>15.05.2025</a:t>
            </a:fld>
            <a:endParaRPr lang="nb-NO"/>
          </a:p>
        </p:txBody>
      </p:sp>
      <p:sp>
        <p:nvSpPr>
          <p:cNvPr id="6" name="Plassholder for bunntekst 5">
            <a:extLst>
              <a:ext uri="{FF2B5EF4-FFF2-40B4-BE49-F238E27FC236}">
                <a16:creationId xmlns:a16="http://schemas.microsoft.com/office/drawing/2014/main" id="{7C2AD156-D25B-A38E-ACE6-807562B0205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3EFF4C5-04D0-1C35-7426-C46FE05D89E4}"/>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1688544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160D47-D8F3-3DE5-5FE3-9937A0F0017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2EB211D1-4B3D-87AC-B197-A7347673D6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7280701C-2E42-FCAC-8EEC-547C85FBB9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6466E04-BEF1-1734-2A88-F811F6F3A807}"/>
              </a:ext>
            </a:extLst>
          </p:cNvPr>
          <p:cNvSpPr>
            <a:spLocks noGrp="1"/>
          </p:cNvSpPr>
          <p:nvPr>
            <p:ph type="dt" sz="half" idx="10"/>
          </p:nvPr>
        </p:nvSpPr>
        <p:spPr/>
        <p:txBody>
          <a:bodyPr/>
          <a:lstStyle/>
          <a:p>
            <a:fld id="{2E962A01-5B58-4F72-B80D-5B321088E887}" type="datetimeFigureOut">
              <a:rPr lang="nb-NO" smtClean="0"/>
              <a:t>15.05.2025</a:t>
            </a:fld>
            <a:endParaRPr lang="nb-NO"/>
          </a:p>
        </p:txBody>
      </p:sp>
      <p:sp>
        <p:nvSpPr>
          <p:cNvPr id="6" name="Plassholder for bunntekst 5">
            <a:extLst>
              <a:ext uri="{FF2B5EF4-FFF2-40B4-BE49-F238E27FC236}">
                <a16:creationId xmlns:a16="http://schemas.microsoft.com/office/drawing/2014/main" id="{34953605-6D84-1B45-7288-D55F87A4BD6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F07B035-0EAA-C1C5-6748-CA7EF550D0DC}"/>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421386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35B0FB-33DE-8A64-7D8F-6DC97D65453E}"/>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B4764CF-5B59-AFAE-79BD-6E74903804B2}"/>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DFFD428-3F27-2BD4-0BD8-AC93897694ED}"/>
              </a:ext>
            </a:extLst>
          </p:cNvPr>
          <p:cNvSpPr>
            <a:spLocks noGrp="1"/>
          </p:cNvSpPr>
          <p:nvPr>
            <p:ph type="dt" sz="half" idx="10"/>
          </p:nvPr>
        </p:nvSpPr>
        <p:spPr/>
        <p:txBody>
          <a:bodyPr/>
          <a:lstStyle/>
          <a:p>
            <a:fld id="{2E962A01-5B58-4F72-B80D-5B321088E887}" type="datetimeFigureOut">
              <a:rPr lang="nb-NO" smtClean="0"/>
              <a:t>15.05.2025</a:t>
            </a:fld>
            <a:endParaRPr lang="nb-NO"/>
          </a:p>
        </p:txBody>
      </p:sp>
      <p:sp>
        <p:nvSpPr>
          <p:cNvPr id="5" name="Plassholder for bunntekst 4">
            <a:extLst>
              <a:ext uri="{FF2B5EF4-FFF2-40B4-BE49-F238E27FC236}">
                <a16:creationId xmlns:a16="http://schemas.microsoft.com/office/drawing/2014/main" id="{AE3F623D-6038-3591-6E7A-9E3DCA5584A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C507515-BA41-32FF-362A-88AC9CD149E9}"/>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2409859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BE3B608-7FA5-28B3-DE89-AE44A94FAE3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8E3CD8DF-EF14-5BBC-37ED-1F91B8DADC5A}"/>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D8E0F12-DA77-F175-5800-AEC467A229CC}"/>
              </a:ext>
            </a:extLst>
          </p:cNvPr>
          <p:cNvSpPr>
            <a:spLocks noGrp="1"/>
          </p:cNvSpPr>
          <p:nvPr>
            <p:ph type="dt" sz="half" idx="10"/>
          </p:nvPr>
        </p:nvSpPr>
        <p:spPr/>
        <p:txBody>
          <a:bodyPr/>
          <a:lstStyle/>
          <a:p>
            <a:fld id="{2E962A01-5B58-4F72-B80D-5B321088E887}" type="datetimeFigureOut">
              <a:rPr lang="nb-NO" smtClean="0"/>
              <a:t>15.05.2025</a:t>
            </a:fld>
            <a:endParaRPr lang="nb-NO"/>
          </a:p>
        </p:txBody>
      </p:sp>
      <p:sp>
        <p:nvSpPr>
          <p:cNvPr id="5" name="Plassholder for bunntekst 4">
            <a:extLst>
              <a:ext uri="{FF2B5EF4-FFF2-40B4-BE49-F238E27FC236}">
                <a16:creationId xmlns:a16="http://schemas.microsoft.com/office/drawing/2014/main" id="{D47F4363-365E-4ADD-DD68-49EA37FDE38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2FA91EF-6355-E30C-4C11-C4B60156489B}"/>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3520173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BDCBA3CF-85A5-3F1E-6A29-677CB57EED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DE009FA5-9A8B-41E5-AD12-14650275BA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515C16F8-F1A2-4C69-E623-BCC19CA5AB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962A01-5B58-4F72-B80D-5B321088E887}" type="datetimeFigureOut">
              <a:rPr lang="nb-NO" smtClean="0"/>
              <a:t>15.05.2025</a:t>
            </a:fld>
            <a:endParaRPr lang="nb-NO"/>
          </a:p>
        </p:txBody>
      </p:sp>
      <p:sp>
        <p:nvSpPr>
          <p:cNvPr id="5" name="Plassholder for bunntekst 4">
            <a:extLst>
              <a:ext uri="{FF2B5EF4-FFF2-40B4-BE49-F238E27FC236}">
                <a16:creationId xmlns:a16="http://schemas.microsoft.com/office/drawing/2014/main" id="{416AF4A4-B41F-FB6F-E902-3E29BA8445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B3D1D5FA-0996-D2E0-62E9-11CCF6E3B7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0A084C-BDC2-4801-9802-C7FC4107EB6A}" type="slidenum">
              <a:rPr lang="nb-NO" smtClean="0"/>
              <a:t>‹#›</a:t>
            </a:fld>
            <a:endParaRPr lang="nb-NO"/>
          </a:p>
        </p:txBody>
      </p:sp>
    </p:spTree>
    <p:extLst>
      <p:ext uri="{BB962C8B-B14F-4D97-AF65-F5344CB8AC3E}">
        <p14:creationId xmlns:p14="http://schemas.microsoft.com/office/powerpoint/2010/main" val="270795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fXxNsB7Rweo?feature=oembed"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ideo" Target="https://www.youtube.com/embed/TJm93pS6lOI?feature=oembed" TargetMode="Externa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em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87EF6A2B-A7D1-6E61-D9E1-A43A58CD503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77009" y="1112673"/>
            <a:ext cx="3415604" cy="1639490"/>
          </a:xfrm>
          <a:prstGeom prst="rect">
            <a:avLst/>
          </a:prstGeom>
        </p:spPr>
      </p:pic>
    </p:spTree>
    <p:extLst>
      <p:ext uri="{BB962C8B-B14F-4D97-AF65-F5344CB8AC3E}">
        <p14:creationId xmlns:p14="http://schemas.microsoft.com/office/powerpoint/2010/main" val="3507501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7BCBC8D0-C818-C279-863A-FF9875D129CC}"/>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9" name="Bilde 8">
            <a:extLst>
              <a:ext uri="{FF2B5EF4-FFF2-40B4-BE49-F238E27FC236}">
                <a16:creationId xmlns:a16="http://schemas.microsoft.com/office/drawing/2014/main" id="{58D1FE46-6B35-7CA0-00A1-62E628B21C0F}"/>
              </a:ext>
            </a:extLst>
          </p:cNvPr>
          <p:cNvPicPr>
            <a:picLocks noChangeAspect="1"/>
          </p:cNvPicPr>
          <p:nvPr/>
        </p:nvPicPr>
        <p:blipFill>
          <a:blip r:embed="rId3" cstate="screen">
            <a:extLst>
              <a:ext uri="{28A0092B-C50C-407E-A947-70E740481C1C}">
                <a14:useLocalDpi xmlns:a14="http://schemas.microsoft.com/office/drawing/2010/main"/>
              </a:ext>
            </a:extLst>
          </a:blip>
          <a:srcRect b="-1"/>
          <a:stretch/>
        </p:blipFill>
        <p:spPr>
          <a:xfrm>
            <a:off x="6095997" y="306578"/>
            <a:ext cx="5747088" cy="6242597"/>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sp>
        <p:nvSpPr>
          <p:cNvPr id="5" name="Tittel 1">
            <a:extLst>
              <a:ext uri="{FF2B5EF4-FFF2-40B4-BE49-F238E27FC236}">
                <a16:creationId xmlns:a16="http://schemas.microsoft.com/office/drawing/2014/main" id="{5974D921-CFFA-102F-F8CA-B12FCFD90159}"/>
              </a:ext>
            </a:extLst>
          </p:cNvPr>
          <p:cNvSpPr txBox="1">
            <a:spLocks/>
          </p:cNvSpPr>
          <p:nvPr/>
        </p:nvSpPr>
        <p:spPr>
          <a:xfrm>
            <a:off x="624741" y="2103437"/>
            <a:ext cx="492928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dirty="0"/>
              <a:t>VISSTE DU AT…</a:t>
            </a:r>
          </a:p>
          <a:p>
            <a:pPr algn="ctr"/>
            <a:endParaRPr lang="nb-NO" sz="2000" dirty="0"/>
          </a:p>
          <a:p>
            <a:pPr algn="ctr"/>
            <a:r>
              <a:rPr lang="nb-NO" sz="2000" dirty="0">
                <a:latin typeface="+mj-lt"/>
              </a:rPr>
              <a:t>…skog er 1 av 7 prioriterte områder</a:t>
            </a:r>
            <a:br>
              <a:rPr lang="nb-NO" sz="2000" dirty="0">
                <a:latin typeface="+mj-lt"/>
              </a:rPr>
            </a:br>
            <a:r>
              <a:rPr lang="nb-NO" sz="2000" dirty="0">
                <a:latin typeface="+mj-lt"/>
              </a:rPr>
              <a:t>for regjeringen.</a:t>
            </a:r>
            <a:endParaRPr lang="nb-NO" sz="2000" dirty="0"/>
          </a:p>
        </p:txBody>
      </p:sp>
      <p:pic>
        <p:nvPicPr>
          <p:cNvPr id="7" name="Bilde 6">
            <a:extLst>
              <a:ext uri="{FF2B5EF4-FFF2-40B4-BE49-F238E27FC236}">
                <a16:creationId xmlns:a16="http://schemas.microsoft.com/office/drawing/2014/main" id="{FF50893E-B35B-3895-FF48-31C33A8FC1A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510189" y="4826774"/>
            <a:ext cx="1158386" cy="552495"/>
          </a:xfrm>
          <a:prstGeom prst="rect">
            <a:avLst/>
          </a:prstGeom>
        </p:spPr>
      </p:pic>
    </p:spTree>
    <p:extLst>
      <p:ext uri="{BB962C8B-B14F-4D97-AF65-F5344CB8AC3E}">
        <p14:creationId xmlns:p14="http://schemas.microsoft.com/office/powerpoint/2010/main" val="247589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edia på Internett 5" title="Skogen som klimatiltak">
            <a:hlinkClick r:id="" action="ppaction://media"/>
            <a:extLst>
              <a:ext uri="{FF2B5EF4-FFF2-40B4-BE49-F238E27FC236}">
                <a16:creationId xmlns:a16="http://schemas.microsoft.com/office/drawing/2014/main" id="{45816106-EF0C-695E-D86A-41BC05D8D140}"/>
              </a:ext>
            </a:extLst>
          </p:cNvPr>
          <p:cNvPicPr>
            <a:picLocks noRot="1" noChangeAspect="1"/>
          </p:cNvPicPr>
          <p:nvPr>
            <a:videoFile r:link="rId1"/>
          </p:nvPr>
        </p:nvPicPr>
        <p:blipFill>
          <a:blip r:embed="rId4"/>
          <a:stretch>
            <a:fillRect/>
          </a:stretch>
        </p:blipFill>
        <p:spPr>
          <a:xfrm>
            <a:off x="0" y="464"/>
            <a:ext cx="12192825" cy="6858000"/>
          </a:xfrm>
          <a:prstGeom prst="rect">
            <a:avLst/>
          </a:prstGeom>
        </p:spPr>
      </p:pic>
    </p:spTree>
    <p:extLst>
      <p:ext uri="{BB962C8B-B14F-4D97-AF65-F5344CB8AC3E}">
        <p14:creationId xmlns:p14="http://schemas.microsoft.com/office/powerpoint/2010/main" val="205312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F9B639E-C922-5C54-78BD-1E29BB7587A3}"/>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sp>
        <p:nvSpPr>
          <p:cNvPr id="2" name="Tittel 1">
            <a:extLst>
              <a:ext uri="{FF2B5EF4-FFF2-40B4-BE49-F238E27FC236}">
                <a16:creationId xmlns:a16="http://schemas.microsoft.com/office/drawing/2014/main" id="{9CA238DE-ED31-868D-1689-99DCD7C97B2B}"/>
              </a:ext>
            </a:extLst>
          </p:cNvPr>
          <p:cNvSpPr txBox="1">
            <a:spLocks/>
          </p:cNvSpPr>
          <p:nvPr/>
        </p:nvSpPr>
        <p:spPr>
          <a:xfrm>
            <a:off x="624741" y="2103437"/>
            <a:ext cx="492928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dirty="0"/>
              <a:t>VISSTE DU AT…</a:t>
            </a:r>
          </a:p>
          <a:p>
            <a:pPr algn="ctr"/>
            <a:endParaRPr lang="nb-NO" sz="2000" dirty="0"/>
          </a:p>
          <a:p>
            <a:pPr algn="ctr"/>
            <a:r>
              <a:rPr lang="nb-NO" sz="2000" dirty="0"/>
              <a:t>...alt som kan lages av olje kan også lages av tre.</a:t>
            </a:r>
          </a:p>
        </p:txBody>
      </p:sp>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pic>
        <p:nvPicPr>
          <p:cNvPr id="5" name="Bilde 4" descr="Et bilde som inneholder tre, Trestubbe, Tømmerhogst, plante&#10;&#10;Automatisk generert beskrivelse">
            <a:extLst>
              <a:ext uri="{FF2B5EF4-FFF2-40B4-BE49-F238E27FC236}">
                <a16:creationId xmlns:a16="http://schemas.microsoft.com/office/drawing/2014/main" id="{9B67B1C1-3877-5E61-ED99-49C3E92D85E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0" y="307701"/>
            <a:ext cx="5747086" cy="6242597"/>
          </a:xfrm>
          <a:prstGeom prst="rect">
            <a:avLst/>
          </a:prstGeom>
        </p:spPr>
      </p:pic>
      <p:pic>
        <p:nvPicPr>
          <p:cNvPr id="8" name="Bilde 7">
            <a:extLst>
              <a:ext uri="{FF2B5EF4-FFF2-40B4-BE49-F238E27FC236}">
                <a16:creationId xmlns:a16="http://schemas.microsoft.com/office/drawing/2014/main" id="{A66CCDDC-DA00-7305-0F9C-B7AC9E1EC9E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510189" y="4826774"/>
            <a:ext cx="1158386" cy="552495"/>
          </a:xfrm>
          <a:prstGeom prst="rect">
            <a:avLst/>
          </a:prstGeom>
        </p:spPr>
      </p:pic>
    </p:spTree>
    <p:extLst>
      <p:ext uri="{BB962C8B-B14F-4D97-AF65-F5344CB8AC3E}">
        <p14:creationId xmlns:p14="http://schemas.microsoft.com/office/powerpoint/2010/main" val="1927391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edia på Internett 1" title="Tre kan brukes til mye mer enn du tror …">
            <a:hlinkClick r:id="" action="ppaction://media"/>
            <a:extLst>
              <a:ext uri="{FF2B5EF4-FFF2-40B4-BE49-F238E27FC236}">
                <a16:creationId xmlns:a16="http://schemas.microsoft.com/office/drawing/2014/main" id="{8487D304-515A-D431-BF90-9D90F6096511}"/>
              </a:ext>
            </a:extLst>
          </p:cNvPr>
          <p:cNvPicPr>
            <a:picLocks noRot="1" noChangeAspect="1"/>
          </p:cNvPicPr>
          <p:nvPr>
            <a:videoFile r:link="rId1"/>
          </p:nvPr>
        </p:nvPicPr>
        <p:blipFill>
          <a:blip r:embed="rId4"/>
          <a:stretch>
            <a:fillRect/>
          </a:stretch>
        </p:blipFill>
        <p:spPr>
          <a:xfrm>
            <a:off x="0" y="91708"/>
            <a:ext cx="12192000" cy="6674584"/>
          </a:xfrm>
          <a:prstGeom prst="rect">
            <a:avLst/>
          </a:prstGeom>
        </p:spPr>
      </p:pic>
    </p:spTree>
    <p:extLst>
      <p:ext uri="{BB962C8B-B14F-4D97-AF65-F5344CB8AC3E}">
        <p14:creationId xmlns:p14="http://schemas.microsoft.com/office/powerpoint/2010/main" val="428915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15" name="Bilde 14">
            <a:extLst>
              <a:ext uri="{FF2B5EF4-FFF2-40B4-BE49-F238E27FC236}">
                <a16:creationId xmlns:a16="http://schemas.microsoft.com/office/drawing/2014/main" id="{D9A4C504-AB79-4976-D214-8FC5185762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75807" y="3543328"/>
            <a:ext cx="2955683" cy="2466023"/>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sp>
        <p:nvSpPr>
          <p:cNvPr id="6" name="TekstSylinder 5">
            <a:extLst>
              <a:ext uri="{FF2B5EF4-FFF2-40B4-BE49-F238E27FC236}">
                <a16:creationId xmlns:a16="http://schemas.microsoft.com/office/drawing/2014/main" id="{772B3EA7-3CC5-C62F-7FE2-CBF0543E35A8}"/>
              </a:ext>
            </a:extLst>
          </p:cNvPr>
          <p:cNvSpPr txBox="1"/>
          <p:nvPr/>
        </p:nvSpPr>
        <p:spPr>
          <a:xfrm>
            <a:off x="975808" y="1453351"/>
            <a:ext cx="3432689" cy="1754326"/>
          </a:xfrm>
          <a:prstGeom prst="rect">
            <a:avLst/>
          </a:prstGeom>
          <a:noFill/>
        </p:spPr>
        <p:txBody>
          <a:bodyPr wrap="square">
            <a:spAutoFit/>
          </a:bodyPr>
          <a:lstStyle/>
          <a:p>
            <a:r>
              <a:rPr lang="nb-NO" sz="3600" dirty="0"/>
              <a:t>Skogen gir mange unike jobbmuligheter!</a:t>
            </a:r>
          </a:p>
        </p:txBody>
      </p:sp>
      <p:pic>
        <p:nvPicPr>
          <p:cNvPr id="9" name="Bilde 8">
            <a:extLst>
              <a:ext uri="{FF2B5EF4-FFF2-40B4-BE49-F238E27FC236}">
                <a16:creationId xmlns:a16="http://schemas.microsoft.com/office/drawing/2014/main" id="{02A041CA-2CBE-F5DB-40B4-FADC63031A8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72"/>
          <a:stretch/>
        </p:blipFill>
        <p:spPr>
          <a:xfrm>
            <a:off x="4892427" y="377314"/>
            <a:ext cx="3220082" cy="3541758"/>
          </a:xfrm>
          <a:prstGeom prst="rect">
            <a:avLst/>
          </a:prstGeom>
        </p:spPr>
      </p:pic>
      <p:pic>
        <p:nvPicPr>
          <p:cNvPr id="10" name="Bilde 9" descr="Et bilde som inneholder tre, utendørs, transport, skog&#10;&#10;Automatisk generert beskrivelse">
            <a:extLst>
              <a:ext uri="{FF2B5EF4-FFF2-40B4-BE49-F238E27FC236}">
                <a16:creationId xmlns:a16="http://schemas.microsoft.com/office/drawing/2014/main" id="{2E4CF2C0-759F-C597-BF72-EDA646E78F9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176519" y="2864658"/>
            <a:ext cx="2428229" cy="2670801"/>
          </a:xfrm>
          <a:prstGeom prst="rect">
            <a:avLst/>
          </a:prstGeom>
        </p:spPr>
      </p:pic>
      <p:pic>
        <p:nvPicPr>
          <p:cNvPr id="11" name="Bilde 10">
            <a:extLst>
              <a:ext uri="{FF2B5EF4-FFF2-40B4-BE49-F238E27FC236}">
                <a16:creationId xmlns:a16="http://schemas.microsoft.com/office/drawing/2014/main" id="{C49D0629-B267-ED76-09DA-ACE9FCCF537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pic>
        <p:nvPicPr>
          <p:cNvPr id="12" name="Bilde 11" descr="Et bilde som inneholder tre, utendørs, person, gress&#10;&#10;Automatisk generert beskrivelse">
            <a:extLst>
              <a:ext uri="{FF2B5EF4-FFF2-40B4-BE49-F238E27FC236}">
                <a16:creationId xmlns:a16="http://schemas.microsoft.com/office/drawing/2014/main" id="{FDF8D3E5-98BC-48F8-7409-F39D01FBC33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72346" y="4695746"/>
            <a:ext cx="1778411" cy="1313605"/>
          </a:xfrm>
          <a:prstGeom prst="rect">
            <a:avLst/>
          </a:prstGeom>
        </p:spPr>
      </p:pic>
      <p:pic>
        <p:nvPicPr>
          <p:cNvPr id="13" name="Bilde 12">
            <a:extLst>
              <a:ext uri="{FF2B5EF4-FFF2-40B4-BE49-F238E27FC236}">
                <a16:creationId xmlns:a16="http://schemas.microsoft.com/office/drawing/2014/main" id="{FA9E945C-B01F-69E3-A99D-BF5E6FFF6C72}"/>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746671" y="418305"/>
            <a:ext cx="1771839" cy="1189848"/>
          </a:xfrm>
          <a:prstGeom prst="rect">
            <a:avLst/>
          </a:prstGeom>
        </p:spPr>
      </p:pic>
    </p:spTree>
    <p:extLst>
      <p:ext uri="{BB962C8B-B14F-4D97-AF65-F5344CB8AC3E}">
        <p14:creationId xmlns:p14="http://schemas.microsoft.com/office/powerpoint/2010/main" val="138990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CFEF7A84-5ADD-F08F-BEEC-E60FCEA77C1E}"/>
              </a:ext>
            </a:extLst>
          </p:cNvPr>
          <p:cNvSpPr/>
          <p:nvPr/>
        </p:nvSpPr>
        <p:spPr>
          <a:xfrm>
            <a:off x="-1" y="0"/>
            <a:ext cx="6096001"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2" name="Bilde 1">
            <a:extLst>
              <a:ext uri="{FF2B5EF4-FFF2-40B4-BE49-F238E27FC236}">
                <a16:creationId xmlns:a16="http://schemas.microsoft.com/office/drawing/2014/main" id="{0BB796D7-7E0D-844A-A92C-821113460D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011070" y="1029457"/>
            <a:ext cx="4265855" cy="4799086"/>
          </a:xfrm>
          <a:prstGeom prst="rect">
            <a:avLst/>
          </a:prstGeom>
        </p:spPr>
      </p:pic>
      <p:sp>
        <p:nvSpPr>
          <p:cNvPr id="3" name="TekstSylinder 2">
            <a:extLst>
              <a:ext uri="{FF2B5EF4-FFF2-40B4-BE49-F238E27FC236}">
                <a16:creationId xmlns:a16="http://schemas.microsoft.com/office/drawing/2014/main" id="{4BF19472-6C7F-D6C0-335B-8186D98D7A35}"/>
              </a:ext>
            </a:extLst>
          </p:cNvPr>
          <p:cNvSpPr txBox="1"/>
          <p:nvPr/>
        </p:nvSpPr>
        <p:spPr>
          <a:xfrm>
            <a:off x="486396" y="3705354"/>
            <a:ext cx="5260396" cy="2308324"/>
          </a:xfrm>
          <a:prstGeom prst="rect">
            <a:avLst/>
          </a:prstGeom>
          <a:noFill/>
        </p:spPr>
        <p:txBody>
          <a:bodyPr wrap="square" rtlCol="0">
            <a:spAutoFit/>
          </a:bodyPr>
          <a:lstStyle/>
          <a:p>
            <a:r>
              <a:rPr lang="nb-NO" sz="3600" dirty="0">
                <a:solidFill>
                  <a:schemeClr val="bg1"/>
                </a:solidFill>
              </a:rPr>
              <a:t>Gode grunner til </a:t>
            </a:r>
            <a:br>
              <a:rPr lang="nb-NO" sz="3600" dirty="0">
                <a:solidFill>
                  <a:schemeClr val="bg1"/>
                </a:solidFill>
              </a:rPr>
            </a:br>
            <a:r>
              <a:rPr lang="nb-NO" sz="3600" dirty="0">
                <a:solidFill>
                  <a:schemeClr val="bg1"/>
                </a:solidFill>
              </a:rPr>
              <a:t>å velge utdanningen </a:t>
            </a:r>
            <a:br>
              <a:rPr lang="nb-NO" sz="3600" dirty="0">
                <a:solidFill>
                  <a:schemeClr val="bg1"/>
                </a:solidFill>
              </a:rPr>
            </a:br>
            <a:r>
              <a:rPr lang="nb-NO" sz="3600" dirty="0">
                <a:solidFill>
                  <a:schemeClr val="bg1"/>
                </a:solidFill>
              </a:rPr>
              <a:t>og jobb innenfor </a:t>
            </a:r>
            <a:br>
              <a:rPr lang="nb-NO" sz="3600" dirty="0">
                <a:solidFill>
                  <a:schemeClr val="bg1"/>
                </a:solidFill>
              </a:rPr>
            </a:br>
            <a:r>
              <a:rPr lang="nb-NO" sz="3600" b="1" i="1" dirty="0">
                <a:ln w="25400">
                  <a:noFill/>
                </a:ln>
                <a:solidFill>
                  <a:schemeClr val="bg1"/>
                </a:solidFill>
              </a:rPr>
              <a:t>skog- og </a:t>
            </a:r>
            <a:r>
              <a:rPr lang="nb-NO" sz="3600" b="1" i="1" dirty="0" err="1">
                <a:ln w="25400">
                  <a:noFill/>
                </a:ln>
                <a:solidFill>
                  <a:schemeClr val="bg1"/>
                </a:solidFill>
              </a:rPr>
              <a:t>tre</a:t>
            </a:r>
            <a:r>
              <a:rPr lang="nb-NO" sz="3600" dirty="0" err="1">
                <a:solidFill>
                  <a:schemeClr val="bg1"/>
                </a:solidFill>
              </a:rPr>
              <a:t>sektoren</a:t>
            </a:r>
            <a:r>
              <a:rPr lang="nb-NO" sz="3600" dirty="0">
                <a:solidFill>
                  <a:schemeClr val="bg1"/>
                </a:solidFill>
              </a:rPr>
              <a:t>!</a:t>
            </a:r>
          </a:p>
        </p:txBody>
      </p:sp>
      <p:pic>
        <p:nvPicPr>
          <p:cNvPr id="7" name="Bilde 6">
            <a:extLst>
              <a:ext uri="{FF2B5EF4-FFF2-40B4-BE49-F238E27FC236}">
                <a16:creationId xmlns:a16="http://schemas.microsoft.com/office/drawing/2014/main" id="{8A7A9514-3BDE-DCEF-7920-7BD97D0CE84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spTree>
    <p:extLst>
      <p:ext uri="{BB962C8B-B14F-4D97-AF65-F5344CB8AC3E}">
        <p14:creationId xmlns:p14="http://schemas.microsoft.com/office/powerpoint/2010/main" val="1261764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C0DAD9CF-C7CF-7008-A9F6-6411B3E807AF}"/>
              </a:ext>
            </a:extLst>
          </p:cNvPr>
          <p:cNvSpPr/>
          <p:nvPr/>
        </p:nvSpPr>
        <p:spPr>
          <a:xfrm>
            <a:off x="6096000" y="0"/>
            <a:ext cx="6096001"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16" name="Bilde 15">
            <a:extLst>
              <a:ext uri="{FF2B5EF4-FFF2-40B4-BE49-F238E27FC236}">
                <a16:creationId xmlns:a16="http://schemas.microsoft.com/office/drawing/2014/main" id="{7CA00840-A773-6F9D-AAA1-C4CAC0852D2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011070" y="1024654"/>
            <a:ext cx="4265855" cy="4803889"/>
          </a:xfrm>
          <a:prstGeom prst="rect">
            <a:avLst/>
          </a:prstGeom>
        </p:spPr>
      </p:pic>
      <p:pic>
        <p:nvPicPr>
          <p:cNvPr id="6" name="Bilde 5">
            <a:extLst>
              <a:ext uri="{FF2B5EF4-FFF2-40B4-BE49-F238E27FC236}">
                <a16:creationId xmlns:a16="http://schemas.microsoft.com/office/drawing/2014/main" id="{B52FA785-1E06-C71C-6E13-EDEBB9DDDCA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011071" y="1029457"/>
            <a:ext cx="4265855" cy="4803889"/>
          </a:xfrm>
          <a:prstGeom prst="rect">
            <a:avLst/>
          </a:prstGeom>
        </p:spPr>
      </p:pic>
      <p:pic>
        <p:nvPicPr>
          <p:cNvPr id="2" name="Content Placeholder 9" descr="Graphical user interface, text, application, chat or text message&#10;&#10;Description automatically generated">
            <a:extLst>
              <a:ext uri="{FF2B5EF4-FFF2-40B4-BE49-F238E27FC236}">
                <a16:creationId xmlns:a16="http://schemas.microsoft.com/office/drawing/2014/main" id="{13D6B111-79D9-6776-D345-F731427D7F6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56446" y="1259160"/>
            <a:ext cx="3183093" cy="4334875"/>
          </a:xfrm>
          <a:prstGeom prst="rect">
            <a:avLst/>
          </a:prstGeom>
        </p:spPr>
      </p:pic>
      <p:sp>
        <p:nvSpPr>
          <p:cNvPr id="18" name="TextBox 12">
            <a:extLst>
              <a:ext uri="{FF2B5EF4-FFF2-40B4-BE49-F238E27FC236}">
                <a16:creationId xmlns:a16="http://schemas.microsoft.com/office/drawing/2014/main" id="{32963C24-1DA4-955D-ECDD-FB2EE294E70E}"/>
              </a:ext>
            </a:extLst>
          </p:cNvPr>
          <p:cNvSpPr txBox="1"/>
          <p:nvPr/>
        </p:nvSpPr>
        <p:spPr>
          <a:xfrm>
            <a:off x="452272" y="6254701"/>
            <a:ext cx="2008348" cy="276999"/>
          </a:xfrm>
          <a:prstGeom prst="rect">
            <a:avLst/>
          </a:prstGeom>
          <a:noFill/>
        </p:spPr>
        <p:txBody>
          <a:bodyPr wrap="square" rtlCol="0">
            <a:spAutoFit/>
          </a:bodyPr>
          <a:lstStyle/>
          <a:p>
            <a:r>
              <a:rPr lang="nb-NO" sz="1200" dirty="0">
                <a:solidFill>
                  <a:prstClr val="black"/>
                </a:solidFill>
              </a:rPr>
              <a:t>Aftenposten 15.8.2021</a:t>
            </a:r>
          </a:p>
        </p:txBody>
      </p:sp>
      <p:pic>
        <p:nvPicPr>
          <p:cNvPr id="20" name="Bilde 19">
            <a:extLst>
              <a:ext uri="{FF2B5EF4-FFF2-40B4-BE49-F238E27FC236}">
                <a16:creationId xmlns:a16="http://schemas.microsoft.com/office/drawing/2014/main" id="{5F49486B-130B-82B3-5355-D6BA0372536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692054" y="6013678"/>
            <a:ext cx="1151031" cy="552495"/>
          </a:xfrm>
          <a:prstGeom prst="rect">
            <a:avLst/>
          </a:prstGeom>
        </p:spPr>
      </p:pic>
    </p:spTree>
    <p:extLst>
      <p:ext uri="{BB962C8B-B14F-4D97-AF65-F5344CB8AC3E}">
        <p14:creationId xmlns:p14="http://schemas.microsoft.com/office/powerpoint/2010/main" val="959120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DD3E47B5-DD7B-FFDF-7D29-933A3343F09F}"/>
              </a:ext>
            </a:extLst>
          </p:cNvPr>
          <p:cNvSpPr/>
          <p:nvPr/>
        </p:nvSpPr>
        <p:spPr>
          <a:xfrm>
            <a:off x="6096000" y="0"/>
            <a:ext cx="6096001"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5" name="Bilde 4">
            <a:extLst>
              <a:ext uri="{FF2B5EF4-FFF2-40B4-BE49-F238E27FC236}">
                <a16:creationId xmlns:a16="http://schemas.microsoft.com/office/drawing/2014/main" id="{9E80EB0A-EB41-F819-0689-A13B9F8381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5070" y="1029457"/>
            <a:ext cx="4265855" cy="4803890"/>
          </a:xfrm>
          <a:prstGeom prst="rect">
            <a:avLst/>
          </a:prstGeom>
        </p:spPr>
      </p:pic>
      <p:sp>
        <p:nvSpPr>
          <p:cNvPr id="11" name="TekstSylinder 10">
            <a:extLst>
              <a:ext uri="{FF2B5EF4-FFF2-40B4-BE49-F238E27FC236}">
                <a16:creationId xmlns:a16="http://schemas.microsoft.com/office/drawing/2014/main" id="{AA7CC09F-794C-0442-3736-DD9B548D7533}"/>
              </a:ext>
            </a:extLst>
          </p:cNvPr>
          <p:cNvSpPr txBox="1"/>
          <p:nvPr/>
        </p:nvSpPr>
        <p:spPr>
          <a:xfrm>
            <a:off x="7953236" y="1138488"/>
            <a:ext cx="3323694" cy="1015663"/>
          </a:xfrm>
          <a:prstGeom prst="rect">
            <a:avLst/>
          </a:prstGeom>
          <a:noFill/>
        </p:spPr>
        <p:txBody>
          <a:bodyPr wrap="square">
            <a:spAutoFit/>
          </a:bodyPr>
          <a:lstStyle/>
          <a:p>
            <a:r>
              <a:rPr lang="nb-NO" b="1" dirty="0">
                <a:solidFill>
                  <a:schemeClr val="bg1"/>
                </a:solidFill>
              </a:rPr>
              <a:t>Det globale perspektiv</a:t>
            </a:r>
          </a:p>
          <a:p>
            <a:r>
              <a:rPr lang="nb-NO" sz="1400" dirty="0">
                <a:solidFill>
                  <a:schemeClr val="bg1"/>
                </a:solidFill>
              </a:rPr>
              <a:t>FNs klimamål krever at verden aktivt må velge fornybare ressurser som tre, sol, vann og vind.</a:t>
            </a:r>
            <a:endParaRPr lang="nb-NO" b="1" dirty="0">
              <a:solidFill>
                <a:schemeClr val="bg1"/>
              </a:solidFill>
            </a:endParaRPr>
          </a:p>
        </p:txBody>
      </p:sp>
      <p:sp>
        <p:nvSpPr>
          <p:cNvPr id="12" name="TekstSylinder 11">
            <a:extLst>
              <a:ext uri="{FF2B5EF4-FFF2-40B4-BE49-F238E27FC236}">
                <a16:creationId xmlns:a16="http://schemas.microsoft.com/office/drawing/2014/main" id="{E0CEB85A-09E9-3EAC-E8E6-55AE5C14E1B7}"/>
              </a:ext>
            </a:extLst>
          </p:cNvPr>
          <p:cNvSpPr txBox="1"/>
          <p:nvPr/>
        </p:nvSpPr>
        <p:spPr>
          <a:xfrm>
            <a:off x="7953236" y="2926638"/>
            <a:ext cx="3323694" cy="800219"/>
          </a:xfrm>
          <a:prstGeom prst="rect">
            <a:avLst/>
          </a:prstGeom>
          <a:noFill/>
        </p:spPr>
        <p:txBody>
          <a:bodyPr wrap="square">
            <a:spAutoFit/>
          </a:bodyPr>
          <a:lstStyle/>
          <a:p>
            <a:r>
              <a:rPr lang="nb-NO" b="1" dirty="0">
                <a:solidFill>
                  <a:schemeClr val="bg1"/>
                </a:solidFill>
              </a:rPr>
              <a:t>Det personlige perspektiv</a:t>
            </a:r>
          </a:p>
          <a:p>
            <a:r>
              <a:rPr lang="nb-NO" sz="1400" dirty="0">
                <a:solidFill>
                  <a:schemeClr val="bg1"/>
                </a:solidFill>
              </a:rPr>
              <a:t>Å velge produkter basert på tre er klimakamp i praksis. </a:t>
            </a:r>
          </a:p>
        </p:txBody>
      </p:sp>
      <p:sp>
        <p:nvSpPr>
          <p:cNvPr id="13" name="TekstSylinder 12">
            <a:extLst>
              <a:ext uri="{FF2B5EF4-FFF2-40B4-BE49-F238E27FC236}">
                <a16:creationId xmlns:a16="http://schemas.microsoft.com/office/drawing/2014/main" id="{246538ED-C233-CA77-FE25-6F0C4B2A9B3D}"/>
              </a:ext>
            </a:extLst>
          </p:cNvPr>
          <p:cNvSpPr txBox="1"/>
          <p:nvPr/>
        </p:nvSpPr>
        <p:spPr>
          <a:xfrm>
            <a:off x="7953235" y="4499345"/>
            <a:ext cx="3323695" cy="1015663"/>
          </a:xfrm>
          <a:prstGeom prst="rect">
            <a:avLst/>
          </a:prstGeom>
          <a:noFill/>
        </p:spPr>
        <p:txBody>
          <a:bodyPr wrap="square">
            <a:spAutoFit/>
          </a:bodyPr>
          <a:lstStyle/>
          <a:p>
            <a:r>
              <a:rPr lang="nb-NO" b="1" dirty="0">
                <a:solidFill>
                  <a:schemeClr val="bg1"/>
                </a:solidFill>
              </a:rPr>
              <a:t>Det nasjonale perspektiv</a:t>
            </a:r>
          </a:p>
          <a:p>
            <a:r>
              <a:rPr lang="nb-NO" sz="1400" dirty="0">
                <a:solidFill>
                  <a:schemeClr val="bg1"/>
                </a:solidFill>
              </a:rPr>
              <a:t>Det grønne skifte i Norge er avhengig av utvikling og verdiskaping i skog- </a:t>
            </a:r>
            <a:br>
              <a:rPr lang="nb-NO" sz="1400" dirty="0">
                <a:solidFill>
                  <a:schemeClr val="bg1"/>
                </a:solidFill>
              </a:rPr>
            </a:br>
            <a:r>
              <a:rPr lang="nb-NO" sz="1400" dirty="0">
                <a:solidFill>
                  <a:schemeClr val="bg1"/>
                </a:solidFill>
              </a:rPr>
              <a:t>og </a:t>
            </a:r>
            <a:r>
              <a:rPr lang="nb-NO" sz="1400" dirty="0" err="1">
                <a:solidFill>
                  <a:schemeClr val="bg1"/>
                </a:solidFill>
              </a:rPr>
              <a:t>trenæringen</a:t>
            </a:r>
            <a:r>
              <a:rPr lang="nb-NO" sz="1400" dirty="0">
                <a:solidFill>
                  <a:schemeClr val="bg1"/>
                </a:solidFill>
              </a:rPr>
              <a:t>.</a:t>
            </a:r>
          </a:p>
        </p:txBody>
      </p:sp>
      <p:pic>
        <p:nvPicPr>
          <p:cNvPr id="7" name="Bilde 6">
            <a:extLst>
              <a:ext uri="{FF2B5EF4-FFF2-40B4-BE49-F238E27FC236}">
                <a16:creationId xmlns:a16="http://schemas.microsoft.com/office/drawing/2014/main" id="{F7E33914-908B-25DF-1EAF-999D42F80B7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92054" y="6013678"/>
            <a:ext cx="1151031" cy="552495"/>
          </a:xfrm>
          <a:prstGeom prst="rect">
            <a:avLst/>
          </a:prstGeom>
        </p:spPr>
      </p:pic>
      <p:pic>
        <p:nvPicPr>
          <p:cNvPr id="10" name="Bilde 9">
            <a:extLst>
              <a:ext uri="{FF2B5EF4-FFF2-40B4-BE49-F238E27FC236}">
                <a16:creationId xmlns:a16="http://schemas.microsoft.com/office/drawing/2014/main" id="{7DA92D93-1C13-46F8-F6FA-EF9B134A1FE7}"/>
              </a:ext>
            </a:extLst>
          </p:cNvPr>
          <p:cNvPicPr>
            <a:picLocks noChangeAspect="1"/>
          </p:cNvPicPr>
          <p:nvPr/>
        </p:nvPicPr>
        <p:blipFill>
          <a:blip r:embed="rId5"/>
          <a:stretch>
            <a:fillRect/>
          </a:stretch>
        </p:blipFill>
        <p:spPr>
          <a:xfrm>
            <a:off x="7026136" y="2961656"/>
            <a:ext cx="631023" cy="721169"/>
          </a:xfrm>
          <a:prstGeom prst="rect">
            <a:avLst/>
          </a:prstGeom>
        </p:spPr>
      </p:pic>
      <p:pic>
        <p:nvPicPr>
          <p:cNvPr id="14" name="Bilde 13">
            <a:extLst>
              <a:ext uri="{FF2B5EF4-FFF2-40B4-BE49-F238E27FC236}">
                <a16:creationId xmlns:a16="http://schemas.microsoft.com/office/drawing/2014/main" id="{DE02C271-75DA-BEAE-39A1-8C0F0B93E177}"/>
              </a:ext>
            </a:extLst>
          </p:cNvPr>
          <p:cNvPicPr>
            <a:picLocks noChangeAspect="1"/>
          </p:cNvPicPr>
          <p:nvPr/>
        </p:nvPicPr>
        <p:blipFill>
          <a:blip r:embed="rId6"/>
          <a:stretch>
            <a:fillRect/>
          </a:stretch>
        </p:blipFill>
        <p:spPr>
          <a:xfrm>
            <a:off x="6962636" y="1285734"/>
            <a:ext cx="721170" cy="721170"/>
          </a:xfrm>
          <a:prstGeom prst="rect">
            <a:avLst/>
          </a:prstGeom>
        </p:spPr>
      </p:pic>
      <p:pic>
        <p:nvPicPr>
          <p:cNvPr id="16" name="Bilde 15">
            <a:extLst>
              <a:ext uri="{FF2B5EF4-FFF2-40B4-BE49-F238E27FC236}">
                <a16:creationId xmlns:a16="http://schemas.microsoft.com/office/drawing/2014/main" id="{063C470E-09CC-A6EA-D0D6-C2EA64F49A37}"/>
              </a:ext>
            </a:extLst>
          </p:cNvPr>
          <p:cNvPicPr>
            <a:picLocks noChangeAspect="1"/>
          </p:cNvPicPr>
          <p:nvPr/>
        </p:nvPicPr>
        <p:blipFill>
          <a:blip r:embed="rId7"/>
          <a:stretch>
            <a:fillRect/>
          </a:stretch>
        </p:blipFill>
        <p:spPr>
          <a:xfrm>
            <a:off x="7023432" y="4644095"/>
            <a:ext cx="640982" cy="824120"/>
          </a:xfrm>
          <a:prstGeom prst="rect">
            <a:avLst/>
          </a:prstGeom>
        </p:spPr>
      </p:pic>
    </p:spTree>
    <p:extLst>
      <p:ext uri="{BB962C8B-B14F-4D97-AF65-F5344CB8AC3E}">
        <p14:creationId xmlns:p14="http://schemas.microsoft.com/office/powerpoint/2010/main" val="1327689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8" name="Bilde 7">
            <a:extLst>
              <a:ext uri="{FF2B5EF4-FFF2-40B4-BE49-F238E27FC236}">
                <a16:creationId xmlns:a16="http://schemas.microsoft.com/office/drawing/2014/main" id="{A1269FF9-8DE0-E452-87B5-AB3C86E4AA4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844961" y="379230"/>
            <a:ext cx="3001801" cy="2024855"/>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sp>
        <p:nvSpPr>
          <p:cNvPr id="6" name="TekstSylinder 5">
            <a:extLst>
              <a:ext uri="{FF2B5EF4-FFF2-40B4-BE49-F238E27FC236}">
                <a16:creationId xmlns:a16="http://schemas.microsoft.com/office/drawing/2014/main" id="{772B3EA7-3CC5-C62F-7FE2-CBF0543E35A8}"/>
              </a:ext>
            </a:extLst>
          </p:cNvPr>
          <p:cNvSpPr txBox="1"/>
          <p:nvPr/>
        </p:nvSpPr>
        <p:spPr>
          <a:xfrm>
            <a:off x="975808" y="816433"/>
            <a:ext cx="3614359" cy="1754326"/>
          </a:xfrm>
          <a:prstGeom prst="rect">
            <a:avLst/>
          </a:prstGeom>
          <a:noFill/>
        </p:spPr>
        <p:txBody>
          <a:bodyPr wrap="square">
            <a:spAutoFit/>
          </a:bodyPr>
          <a:lstStyle/>
          <a:p>
            <a:r>
              <a:rPr lang="nb-NO" sz="3600" dirty="0"/>
              <a:t>Hva liker du best med å jobbe i skogbruket?</a:t>
            </a:r>
          </a:p>
        </p:txBody>
      </p:sp>
      <p:pic>
        <p:nvPicPr>
          <p:cNvPr id="11" name="Bilde 10">
            <a:extLst>
              <a:ext uri="{FF2B5EF4-FFF2-40B4-BE49-F238E27FC236}">
                <a16:creationId xmlns:a16="http://schemas.microsoft.com/office/drawing/2014/main" id="{C49D0629-B267-ED76-09DA-ACE9FCCF537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pic>
        <p:nvPicPr>
          <p:cNvPr id="2" name="Bilde 1">
            <a:extLst>
              <a:ext uri="{FF2B5EF4-FFF2-40B4-BE49-F238E27FC236}">
                <a16:creationId xmlns:a16="http://schemas.microsoft.com/office/drawing/2014/main" id="{36AE33AC-6785-5182-6294-8D410D0B31F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85976" y="2795894"/>
            <a:ext cx="3244732" cy="3650323"/>
          </a:xfrm>
          <a:prstGeom prst="rect">
            <a:avLst/>
          </a:prstGeom>
        </p:spPr>
      </p:pic>
      <p:sp>
        <p:nvSpPr>
          <p:cNvPr id="4" name="TekstSylinder 3">
            <a:extLst>
              <a:ext uri="{FF2B5EF4-FFF2-40B4-BE49-F238E27FC236}">
                <a16:creationId xmlns:a16="http://schemas.microsoft.com/office/drawing/2014/main" id="{890CAB72-F85D-C6E4-B2DD-AB5DBC323FD3}"/>
              </a:ext>
            </a:extLst>
          </p:cNvPr>
          <p:cNvSpPr txBox="1"/>
          <p:nvPr/>
        </p:nvSpPr>
        <p:spPr>
          <a:xfrm>
            <a:off x="5502257" y="816433"/>
            <a:ext cx="2418506" cy="738664"/>
          </a:xfrm>
          <a:prstGeom prst="rect">
            <a:avLst/>
          </a:prstGeom>
          <a:noFill/>
        </p:spPr>
        <p:txBody>
          <a:bodyPr wrap="square">
            <a:spAutoFit/>
          </a:bodyPr>
          <a:lstStyle/>
          <a:p>
            <a:r>
              <a:rPr lang="nb-NO" sz="1400" dirty="0">
                <a:solidFill>
                  <a:srgbClr val="297150"/>
                </a:solidFill>
              </a:rPr>
              <a:t>«Jeg liker å kunne jobbe ute i naturen og kombinere det med jobb på kontoret.»</a:t>
            </a:r>
          </a:p>
        </p:txBody>
      </p:sp>
      <p:sp>
        <p:nvSpPr>
          <p:cNvPr id="5" name="TekstSylinder 4">
            <a:extLst>
              <a:ext uri="{FF2B5EF4-FFF2-40B4-BE49-F238E27FC236}">
                <a16:creationId xmlns:a16="http://schemas.microsoft.com/office/drawing/2014/main" id="{A84464B4-9049-4FF9-8AE7-E2EDCC3C8430}"/>
              </a:ext>
            </a:extLst>
          </p:cNvPr>
          <p:cNvSpPr txBox="1"/>
          <p:nvPr/>
        </p:nvSpPr>
        <p:spPr>
          <a:xfrm>
            <a:off x="5502257" y="1824255"/>
            <a:ext cx="2418506" cy="954107"/>
          </a:xfrm>
          <a:prstGeom prst="rect">
            <a:avLst/>
          </a:prstGeom>
          <a:noFill/>
        </p:spPr>
        <p:txBody>
          <a:bodyPr wrap="square">
            <a:spAutoFit/>
          </a:bodyPr>
          <a:lstStyle/>
          <a:p>
            <a:r>
              <a:rPr lang="nb-NO" sz="1400" dirty="0">
                <a:solidFill>
                  <a:srgbClr val="297150"/>
                </a:solidFill>
              </a:rPr>
              <a:t>«Det beste med å være skogsmaskinoperatør er at dette er «</a:t>
            </a:r>
            <a:r>
              <a:rPr lang="nb-NO" sz="1400" dirty="0" err="1">
                <a:solidFill>
                  <a:srgbClr val="297150"/>
                </a:solidFill>
              </a:rPr>
              <a:t>Farming</a:t>
            </a:r>
            <a:r>
              <a:rPr lang="nb-NO" sz="1400" dirty="0">
                <a:solidFill>
                  <a:srgbClr val="297150"/>
                </a:solidFill>
              </a:rPr>
              <a:t>-simulator» i praksis.»</a:t>
            </a:r>
          </a:p>
        </p:txBody>
      </p:sp>
      <p:sp>
        <p:nvSpPr>
          <p:cNvPr id="7" name="TekstSylinder 6">
            <a:extLst>
              <a:ext uri="{FF2B5EF4-FFF2-40B4-BE49-F238E27FC236}">
                <a16:creationId xmlns:a16="http://schemas.microsoft.com/office/drawing/2014/main" id="{9EA87294-2E22-4FCE-220B-209DDCC6436F}"/>
              </a:ext>
            </a:extLst>
          </p:cNvPr>
          <p:cNvSpPr txBox="1"/>
          <p:nvPr/>
        </p:nvSpPr>
        <p:spPr>
          <a:xfrm>
            <a:off x="5502257" y="5309383"/>
            <a:ext cx="2418506" cy="738664"/>
          </a:xfrm>
          <a:prstGeom prst="rect">
            <a:avLst/>
          </a:prstGeom>
          <a:noFill/>
        </p:spPr>
        <p:txBody>
          <a:bodyPr wrap="square">
            <a:spAutoFit/>
          </a:bodyPr>
          <a:lstStyle/>
          <a:p>
            <a:r>
              <a:rPr lang="nb-NO" sz="1400" dirty="0">
                <a:solidFill>
                  <a:srgbClr val="297150"/>
                </a:solidFill>
              </a:rPr>
              <a:t>«Det er moro å kunne praktisere biologifaget </a:t>
            </a:r>
            <a:br>
              <a:rPr lang="nb-NO" sz="1400" dirty="0">
                <a:solidFill>
                  <a:srgbClr val="297150"/>
                </a:solidFill>
              </a:rPr>
            </a:br>
            <a:r>
              <a:rPr lang="nb-NO" sz="1400" dirty="0">
                <a:solidFill>
                  <a:srgbClr val="297150"/>
                </a:solidFill>
              </a:rPr>
              <a:t>ute i felt.»</a:t>
            </a:r>
          </a:p>
        </p:txBody>
      </p:sp>
      <p:sp>
        <p:nvSpPr>
          <p:cNvPr id="15" name="TekstSylinder 14">
            <a:extLst>
              <a:ext uri="{FF2B5EF4-FFF2-40B4-BE49-F238E27FC236}">
                <a16:creationId xmlns:a16="http://schemas.microsoft.com/office/drawing/2014/main" id="{D9653A6C-31A1-8677-E664-56B469A9805F}"/>
              </a:ext>
            </a:extLst>
          </p:cNvPr>
          <p:cNvSpPr txBox="1"/>
          <p:nvPr/>
        </p:nvSpPr>
        <p:spPr>
          <a:xfrm>
            <a:off x="8844963" y="3047520"/>
            <a:ext cx="2418505" cy="954107"/>
          </a:xfrm>
          <a:prstGeom prst="rect">
            <a:avLst/>
          </a:prstGeom>
          <a:noFill/>
        </p:spPr>
        <p:txBody>
          <a:bodyPr wrap="square">
            <a:spAutoFit/>
          </a:bodyPr>
          <a:lstStyle/>
          <a:p>
            <a:r>
              <a:rPr lang="nb-NO" sz="1400" dirty="0">
                <a:solidFill>
                  <a:srgbClr val="297150"/>
                </a:solidFill>
              </a:rPr>
              <a:t>«Det er spennende å </a:t>
            </a:r>
            <a:br>
              <a:rPr lang="nb-NO" sz="1400" dirty="0">
                <a:solidFill>
                  <a:srgbClr val="297150"/>
                </a:solidFill>
              </a:rPr>
            </a:br>
            <a:r>
              <a:rPr lang="nb-NO" sz="1400" dirty="0">
                <a:solidFill>
                  <a:srgbClr val="297150"/>
                </a:solidFill>
              </a:rPr>
              <a:t>jobbe i skjæringspunktet mellom forvaltning, </a:t>
            </a:r>
            <a:br>
              <a:rPr lang="nb-NO" sz="1400" dirty="0">
                <a:solidFill>
                  <a:srgbClr val="297150"/>
                </a:solidFill>
              </a:rPr>
            </a:br>
            <a:r>
              <a:rPr lang="nb-NO" sz="1400" dirty="0">
                <a:solidFill>
                  <a:srgbClr val="297150"/>
                </a:solidFill>
              </a:rPr>
              <a:t>næring og biologi.»</a:t>
            </a:r>
          </a:p>
        </p:txBody>
      </p:sp>
      <p:sp>
        <p:nvSpPr>
          <p:cNvPr id="16" name="TekstSylinder 15">
            <a:extLst>
              <a:ext uri="{FF2B5EF4-FFF2-40B4-BE49-F238E27FC236}">
                <a16:creationId xmlns:a16="http://schemas.microsoft.com/office/drawing/2014/main" id="{659EF5A8-A013-0638-B783-57F1A4FA56AF}"/>
              </a:ext>
            </a:extLst>
          </p:cNvPr>
          <p:cNvSpPr txBox="1"/>
          <p:nvPr/>
        </p:nvSpPr>
        <p:spPr>
          <a:xfrm>
            <a:off x="5502257" y="4270785"/>
            <a:ext cx="2418506" cy="769441"/>
          </a:xfrm>
          <a:prstGeom prst="rect">
            <a:avLst/>
          </a:prstGeom>
          <a:noFill/>
        </p:spPr>
        <p:txBody>
          <a:bodyPr wrap="square">
            <a:spAutoFit/>
          </a:bodyPr>
          <a:lstStyle/>
          <a:p>
            <a:r>
              <a:rPr lang="nb-NO" sz="1400" dirty="0">
                <a:solidFill>
                  <a:srgbClr val="297150"/>
                </a:solidFill>
              </a:rPr>
              <a:t>Jeg liker best friheten og </a:t>
            </a:r>
            <a:br>
              <a:rPr lang="nb-NO" sz="1400" dirty="0">
                <a:solidFill>
                  <a:srgbClr val="297150"/>
                </a:solidFill>
              </a:rPr>
            </a:br>
            <a:r>
              <a:rPr lang="nb-NO" sz="1400" dirty="0">
                <a:solidFill>
                  <a:srgbClr val="297150"/>
                </a:solidFill>
              </a:rPr>
              <a:t>at jeg får se nye plasser hele tiden</a:t>
            </a:r>
            <a:r>
              <a:rPr lang="nb-NO" sz="1600" dirty="0">
                <a:solidFill>
                  <a:srgbClr val="297150"/>
                </a:solidFill>
              </a:rPr>
              <a:t>.</a:t>
            </a:r>
          </a:p>
        </p:txBody>
      </p:sp>
      <p:sp>
        <p:nvSpPr>
          <p:cNvPr id="17" name="TekstSylinder 16">
            <a:extLst>
              <a:ext uri="{FF2B5EF4-FFF2-40B4-BE49-F238E27FC236}">
                <a16:creationId xmlns:a16="http://schemas.microsoft.com/office/drawing/2014/main" id="{D4B04229-AC84-8A06-5BBC-526FB4C1B791}"/>
              </a:ext>
            </a:extLst>
          </p:cNvPr>
          <p:cNvSpPr txBox="1"/>
          <p:nvPr/>
        </p:nvSpPr>
        <p:spPr>
          <a:xfrm>
            <a:off x="8844963" y="4270785"/>
            <a:ext cx="2418505" cy="738664"/>
          </a:xfrm>
          <a:prstGeom prst="rect">
            <a:avLst/>
          </a:prstGeom>
          <a:noFill/>
        </p:spPr>
        <p:txBody>
          <a:bodyPr wrap="square">
            <a:spAutoFit/>
          </a:bodyPr>
          <a:lstStyle/>
          <a:p>
            <a:r>
              <a:rPr lang="nb-NO" sz="1400" dirty="0">
                <a:solidFill>
                  <a:srgbClr val="297150"/>
                </a:solidFill>
              </a:rPr>
              <a:t>«Jeg liker best friheten til å kunne legge opp min egen arbeidshverdag.»</a:t>
            </a:r>
          </a:p>
        </p:txBody>
      </p:sp>
      <p:sp>
        <p:nvSpPr>
          <p:cNvPr id="18" name="TekstSylinder 17">
            <a:extLst>
              <a:ext uri="{FF2B5EF4-FFF2-40B4-BE49-F238E27FC236}">
                <a16:creationId xmlns:a16="http://schemas.microsoft.com/office/drawing/2014/main" id="{532FCDB8-6842-F705-B94D-2883DA95052A}"/>
              </a:ext>
            </a:extLst>
          </p:cNvPr>
          <p:cNvSpPr txBox="1"/>
          <p:nvPr/>
        </p:nvSpPr>
        <p:spPr>
          <a:xfrm>
            <a:off x="5502257" y="3047520"/>
            <a:ext cx="2466951" cy="954107"/>
          </a:xfrm>
          <a:prstGeom prst="rect">
            <a:avLst/>
          </a:prstGeom>
          <a:noFill/>
        </p:spPr>
        <p:txBody>
          <a:bodyPr wrap="square">
            <a:spAutoFit/>
          </a:bodyPr>
          <a:lstStyle/>
          <a:p>
            <a:r>
              <a:rPr lang="nb-NO" sz="1400" dirty="0">
                <a:solidFill>
                  <a:srgbClr val="297150"/>
                </a:solidFill>
              </a:rPr>
              <a:t>«Det beste med å være skogbruksleder er kontakten med skogeierne og de varierte arbeidsoppgavene.» </a:t>
            </a:r>
          </a:p>
        </p:txBody>
      </p:sp>
      <p:sp>
        <p:nvSpPr>
          <p:cNvPr id="20" name="TekstSylinder 19">
            <a:extLst>
              <a:ext uri="{FF2B5EF4-FFF2-40B4-BE49-F238E27FC236}">
                <a16:creationId xmlns:a16="http://schemas.microsoft.com/office/drawing/2014/main" id="{902A5BF6-18C5-F08D-FCC1-31DE606F4638}"/>
              </a:ext>
            </a:extLst>
          </p:cNvPr>
          <p:cNvSpPr txBox="1"/>
          <p:nvPr/>
        </p:nvSpPr>
        <p:spPr>
          <a:xfrm>
            <a:off x="8844962" y="5309383"/>
            <a:ext cx="2418505" cy="523220"/>
          </a:xfrm>
          <a:prstGeom prst="rect">
            <a:avLst/>
          </a:prstGeom>
          <a:noFill/>
        </p:spPr>
        <p:txBody>
          <a:bodyPr wrap="square">
            <a:spAutoFit/>
          </a:bodyPr>
          <a:lstStyle/>
          <a:p>
            <a:r>
              <a:rPr lang="nb-NO" sz="1400" dirty="0">
                <a:solidFill>
                  <a:srgbClr val="297150"/>
                </a:solidFill>
              </a:rPr>
              <a:t>«Jeg får sett mange </a:t>
            </a:r>
            <a:br>
              <a:rPr lang="nb-NO" sz="1400" dirty="0">
                <a:solidFill>
                  <a:srgbClr val="297150"/>
                </a:solidFill>
              </a:rPr>
            </a:br>
            <a:r>
              <a:rPr lang="nb-NO" sz="1400" dirty="0">
                <a:solidFill>
                  <a:srgbClr val="297150"/>
                </a:solidFill>
              </a:rPr>
              <a:t>fine steder i Norge.»</a:t>
            </a:r>
          </a:p>
        </p:txBody>
      </p:sp>
    </p:spTree>
    <p:extLst>
      <p:ext uri="{BB962C8B-B14F-4D97-AF65-F5344CB8AC3E}">
        <p14:creationId xmlns:p14="http://schemas.microsoft.com/office/powerpoint/2010/main" val="2813356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7BCBC8D0-C818-C279-863A-FF9875D129CC}"/>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6" name="Bilde 5" descr="Et bilde som inneholder tre, utendørs, person, park&#10;&#10;Automatisk generert beskrivelse">
            <a:extLst>
              <a:ext uri="{FF2B5EF4-FFF2-40B4-BE49-F238E27FC236}">
                <a16:creationId xmlns:a16="http://schemas.microsoft.com/office/drawing/2014/main" id="{F2863279-26D4-D113-E2FF-3C08380F7C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5998" y="306579"/>
            <a:ext cx="5747087" cy="6242597"/>
          </a:xfrm>
          <a:prstGeom prst="rect">
            <a:avLst/>
          </a:prstGeom>
        </p:spPr>
      </p:pic>
      <p:sp>
        <p:nvSpPr>
          <p:cNvPr id="2" name="Tittel 1">
            <a:extLst>
              <a:ext uri="{FF2B5EF4-FFF2-40B4-BE49-F238E27FC236}">
                <a16:creationId xmlns:a16="http://schemas.microsoft.com/office/drawing/2014/main" id="{9CA238DE-ED31-868D-1689-99DCD7C97B2B}"/>
              </a:ext>
            </a:extLst>
          </p:cNvPr>
          <p:cNvSpPr txBox="1">
            <a:spLocks/>
          </p:cNvSpPr>
          <p:nvPr/>
        </p:nvSpPr>
        <p:spPr>
          <a:xfrm>
            <a:off x="624741" y="1298038"/>
            <a:ext cx="492928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dirty="0"/>
              <a:t>VISSTE DU AT…</a:t>
            </a:r>
          </a:p>
          <a:p>
            <a:pPr algn="ctr"/>
            <a:br>
              <a:rPr lang="nb-NO" sz="3200" dirty="0"/>
            </a:br>
            <a:r>
              <a:rPr lang="nb-NO" sz="2000" dirty="0">
                <a:latin typeface="+mj-lt"/>
              </a:rPr>
              <a:t>…skogbruket er i tillegg midt i et generasjonsskifte, det gir mange spennende jobbmuligheter!</a:t>
            </a:r>
          </a:p>
          <a:p>
            <a:pPr algn="ctr"/>
            <a:endParaRPr lang="nb-NO" sz="2000" dirty="0">
              <a:cs typeface="Calibri Light"/>
            </a:endParaRPr>
          </a:p>
          <a:p>
            <a:pPr marL="0" indent="0" algn="ctr">
              <a:buNone/>
            </a:pPr>
            <a:r>
              <a:rPr lang="nb-NO" sz="2000" dirty="0">
                <a:latin typeface="+mj-lt"/>
              </a:rPr>
              <a:t>…like raskt som teknologien skyter frem i    skogbruket, er det også behov for mennesker med interesse og kunnskap om natur og moderne verktøy!</a:t>
            </a:r>
            <a:endParaRPr lang="nb-NO" sz="2000" dirty="0">
              <a:latin typeface="+mj-lt"/>
              <a:cs typeface="Calibri Light"/>
            </a:endParaRPr>
          </a:p>
          <a:p>
            <a:pPr algn="ctr"/>
            <a:endParaRPr lang="nb-NO" sz="3200" dirty="0"/>
          </a:p>
        </p:txBody>
      </p:sp>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pic>
        <p:nvPicPr>
          <p:cNvPr id="8" name="Bilde 7">
            <a:extLst>
              <a:ext uri="{FF2B5EF4-FFF2-40B4-BE49-F238E27FC236}">
                <a16:creationId xmlns:a16="http://schemas.microsoft.com/office/drawing/2014/main" id="{A66CCDDC-DA00-7305-0F9C-B7AC9E1EC9E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510189" y="5117444"/>
            <a:ext cx="1158386" cy="552495"/>
          </a:xfrm>
          <a:prstGeom prst="rect">
            <a:avLst/>
          </a:prstGeom>
        </p:spPr>
      </p:pic>
    </p:spTree>
    <p:extLst>
      <p:ext uri="{BB962C8B-B14F-4D97-AF65-F5344CB8AC3E}">
        <p14:creationId xmlns:p14="http://schemas.microsoft.com/office/powerpoint/2010/main" val="370995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1" y="-21142"/>
            <a:ext cx="12192000" cy="6879141"/>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9" name="Bilde 8">
            <a:extLst>
              <a:ext uri="{FF2B5EF4-FFF2-40B4-BE49-F238E27FC236}">
                <a16:creationId xmlns:a16="http://schemas.microsoft.com/office/drawing/2014/main" id="{A7E61E81-685B-073A-1426-5E0C6797BF3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196262" y="379228"/>
            <a:ext cx="2719034" cy="3058907"/>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sp>
        <p:nvSpPr>
          <p:cNvPr id="6" name="TekstSylinder 5">
            <a:extLst>
              <a:ext uri="{FF2B5EF4-FFF2-40B4-BE49-F238E27FC236}">
                <a16:creationId xmlns:a16="http://schemas.microsoft.com/office/drawing/2014/main" id="{772B3EA7-3CC5-C62F-7FE2-CBF0543E35A8}"/>
              </a:ext>
            </a:extLst>
          </p:cNvPr>
          <p:cNvSpPr txBox="1"/>
          <p:nvPr/>
        </p:nvSpPr>
        <p:spPr>
          <a:xfrm>
            <a:off x="975809" y="816433"/>
            <a:ext cx="3244732" cy="1754326"/>
          </a:xfrm>
          <a:prstGeom prst="rect">
            <a:avLst/>
          </a:prstGeom>
          <a:noFill/>
        </p:spPr>
        <p:txBody>
          <a:bodyPr wrap="square">
            <a:spAutoFit/>
          </a:bodyPr>
          <a:lstStyle/>
          <a:p>
            <a:endParaRPr lang="nb-NO" sz="3600" dirty="0"/>
          </a:p>
          <a:p>
            <a:r>
              <a:rPr lang="nb-NO" sz="3600" dirty="0"/>
              <a:t>Utvalg av yrker i skogbruket: </a:t>
            </a:r>
          </a:p>
        </p:txBody>
      </p:sp>
      <p:pic>
        <p:nvPicPr>
          <p:cNvPr id="11" name="Bilde 10">
            <a:extLst>
              <a:ext uri="{FF2B5EF4-FFF2-40B4-BE49-F238E27FC236}">
                <a16:creationId xmlns:a16="http://schemas.microsoft.com/office/drawing/2014/main" id="{C49D0629-B267-ED76-09DA-ACE9FCCF537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sp>
        <p:nvSpPr>
          <p:cNvPr id="4" name="TekstSylinder 3">
            <a:extLst>
              <a:ext uri="{FF2B5EF4-FFF2-40B4-BE49-F238E27FC236}">
                <a16:creationId xmlns:a16="http://schemas.microsoft.com/office/drawing/2014/main" id="{890CAB72-F85D-C6E4-B2DD-AB5DBC323FD3}"/>
              </a:ext>
            </a:extLst>
          </p:cNvPr>
          <p:cNvSpPr txBox="1"/>
          <p:nvPr/>
        </p:nvSpPr>
        <p:spPr>
          <a:xfrm>
            <a:off x="975808" y="3948269"/>
            <a:ext cx="4627087" cy="2198459"/>
          </a:xfrm>
          <a:prstGeom prst="rect">
            <a:avLst/>
          </a:prstGeom>
          <a:noFill/>
        </p:spPr>
        <p:txBody>
          <a:bodyPr wrap="square" numCol="2" spcCol="360000">
            <a:noAutofit/>
          </a:bodyPr>
          <a:lstStyle/>
          <a:p>
            <a:pPr marL="285750" indent="-285750">
              <a:lnSpc>
                <a:spcPct val="150000"/>
              </a:lnSpc>
              <a:buFont typeface="Arial" panose="020B0604020202020204" pitchFamily="34" charset="0"/>
              <a:buChar char="•"/>
            </a:pPr>
            <a:r>
              <a:rPr lang="nb-NO" sz="1400" dirty="0">
                <a:solidFill>
                  <a:srgbClr val="297150"/>
                </a:solidFill>
              </a:rPr>
              <a:t>Skogsmaskinoperatør</a:t>
            </a:r>
          </a:p>
          <a:p>
            <a:pPr marL="285750" indent="-285750">
              <a:lnSpc>
                <a:spcPct val="150000"/>
              </a:lnSpc>
              <a:buFont typeface="Arial" panose="020B0604020202020204" pitchFamily="34" charset="0"/>
              <a:buChar char="•"/>
            </a:pPr>
            <a:r>
              <a:rPr lang="nb-NO" sz="1400" dirty="0">
                <a:solidFill>
                  <a:srgbClr val="297150"/>
                </a:solidFill>
              </a:rPr>
              <a:t>Utmarksforvalter</a:t>
            </a:r>
          </a:p>
          <a:p>
            <a:pPr marL="285750" indent="-285750">
              <a:lnSpc>
                <a:spcPct val="150000"/>
              </a:lnSpc>
              <a:buFont typeface="Arial" panose="020B0604020202020204" pitchFamily="34" charset="0"/>
              <a:buChar char="•"/>
            </a:pPr>
            <a:r>
              <a:rPr lang="nb-NO" sz="1400" dirty="0">
                <a:solidFill>
                  <a:srgbClr val="297150"/>
                </a:solidFill>
              </a:rPr>
              <a:t>Skogbestyrer</a:t>
            </a:r>
          </a:p>
          <a:p>
            <a:pPr marL="285750" indent="-285750">
              <a:lnSpc>
                <a:spcPct val="150000"/>
              </a:lnSpc>
              <a:buFont typeface="Arial" panose="020B0604020202020204" pitchFamily="34" charset="0"/>
              <a:buChar char="•"/>
            </a:pPr>
            <a:r>
              <a:rPr lang="nb-NO" sz="1400" dirty="0">
                <a:solidFill>
                  <a:srgbClr val="297150"/>
                </a:solidFill>
              </a:rPr>
              <a:t>Skogbrukslærer</a:t>
            </a:r>
          </a:p>
          <a:p>
            <a:pPr marL="285750" indent="-285750">
              <a:lnSpc>
                <a:spcPct val="150000"/>
              </a:lnSpc>
              <a:buFont typeface="Arial" panose="020B0604020202020204" pitchFamily="34" charset="0"/>
              <a:buChar char="•"/>
            </a:pPr>
            <a:r>
              <a:rPr lang="nb-NO" sz="1400" dirty="0" err="1">
                <a:solidFill>
                  <a:srgbClr val="297150"/>
                </a:solidFill>
              </a:rPr>
              <a:t>Miljøcontroller</a:t>
            </a:r>
            <a:endParaRPr lang="nb-NO" sz="1400" dirty="0">
              <a:solidFill>
                <a:srgbClr val="297150"/>
              </a:solidFill>
            </a:endParaRPr>
          </a:p>
          <a:p>
            <a:pPr marL="285750" indent="-285750">
              <a:lnSpc>
                <a:spcPct val="150000"/>
              </a:lnSpc>
              <a:buFont typeface="Arial" panose="020B0604020202020204" pitchFamily="34" charset="0"/>
              <a:buChar char="•"/>
            </a:pPr>
            <a:r>
              <a:rPr lang="nb-NO" sz="1400" dirty="0">
                <a:solidFill>
                  <a:srgbClr val="297150"/>
                </a:solidFill>
              </a:rPr>
              <a:t>Forsker</a:t>
            </a:r>
          </a:p>
          <a:p>
            <a:pPr marL="285750" indent="-285750">
              <a:lnSpc>
                <a:spcPct val="150000"/>
              </a:lnSpc>
              <a:buFont typeface="Arial" panose="020B0604020202020204" pitchFamily="34" charset="0"/>
              <a:buChar char="•"/>
            </a:pPr>
            <a:r>
              <a:rPr lang="nb-NO" sz="1400" dirty="0">
                <a:solidFill>
                  <a:srgbClr val="297150"/>
                </a:solidFill>
              </a:rPr>
              <a:t>Skogbruksleder</a:t>
            </a:r>
          </a:p>
          <a:p>
            <a:pPr marL="285750" indent="-285750">
              <a:lnSpc>
                <a:spcPct val="150000"/>
              </a:lnSpc>
              <a:buFont typeface="Arial" panose="020B0604020202020204" pitchFamily="34" charset="0"/>
              <a:buChar char="•"/>
            </a:pPr>
            <a:r>
              <a:rPr lang="nb-NO" sz="1400" dirty="0">
                <a:solidFill>
                  <a:srgbClr val="297150"/>
                </a:solidFill>
              </a:rPr>
              <a:t>Skogbruksrådgiver</a:t>
            </a:r>
          </a:p>
          <a:p>
            <a:pPr marL="285750" indent="-285750">
              <a:lnSpc>
                <a:spcPct val="150000"/>
              </a:lnSpc>
              <a:buFont typeface="Arial" panose="020B0604020202020204" pitchFamily="34" charset="0"/>
              <a:buChar char="•"/>
            </a:pPr>
            <a:r>
              <a:rPr lang="nb-NO" sz="1400" dirty="0">
                <a:solidFill>
                  <a:srgbClr val="297150"/>
                </a:solidFill>
              </a:rPr>
              <a:t>Veiplanlegger</a:t>
            </a:r>
          </a:p>
          <a:p>
            <a:pPr marL="285750" indent="-285750">
              <a:lnSpc>
                <a:spcPct val="150000"/>
              </a:lnSpc>
              <a:buFont typeface="Arial" panose="020B0604020202020204" pitchFamily="34" charset="0"/>
              <a:buChar char="•"/>
            </a:pPr>
            <a:r>
              <a:rPr lang="nb-NO" sz="1400" dirty="0">
                <a:solidFill>
                  <a:srgbClr val="297150"/>
                </a:solidFill>
              </a:rPr>
              <a:t>Skogsmaskinoperatør</a:t>
            </a:r>
          </a:p>
          <a:p>
            <a:pPr marL="285750" indent="-285750">
              <a:lnSpc>
                <a:spcPct val="150000"/>
              </a:lnSpc>
              <a:buFont typeface="Arial" panose="020B0604020202020204" pitchFamily="34" charset="0"/>
              <a:buChar char="•"/>
            </a:pPr>
            <a:r>
              <a:rPr lang="nb-NO" sz="1400" dirty="0">
                <a:solidFill>
                  <a:srgbClr val="297150"/>
                </a:solidFill>
              </a:rPr>
              <a:t>Fylkesskogmester</a:t>
            </a:r>
          </a:p>
          <a:p>
            <a:pPr marL="285750" indent="-285750">
              <a:lnSpc>
                <a:spcPct val="150000"/>
              </a:lnSpc>
              <a:buFont typeface="Arial" panose="020B0604020202020204" pitchFamily="34" charset="0"/>
              <a:buChar char="•"/>
            </a:pPr>
            <a:r>
              <a:rPr lang="nb-NO" sz="1400" dirty="0">
                <a:solidFill>
                  <a:srgbClr val="297150"/>
                </a:solidFill>
              </a:rPr>
              <a:t>Skogsoperatør</a:t>
            </a:r>
          </a:p>
        </p:txBody>
      </p:sp>
      <p:pic>
        <p:nvPicPr>
          <p:cNvPr id="8" name="Bilde 7">
            <a:extLst>
              <a:ext uri="{FF2B5EF4-FFF2-40B4-BE49-F238E27FC236}">
                <a16:creationId xmlns:a16="http://schemas.microsoft.com/office/drawing/2014/main" id="{09090653-EB60-FEFD-CA6F-F8F39ACD21B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127731" y="379230"/>
            <a:ext cx="2719031" cy="3058909"/>
          </a:xfrm>
          <a:prstGeom prst="rect">
            <a:avLst/>
          </a:prstGeom>
        </p:spPr>
      </p:pic>
    </p:spTree>
    <p:extLst>
      <p:ext uri="{BB962C8B-B14F-4D97-AF65-F5344CB8AC3E}">
        <p14:creationId xmlns:p14="http://schemas.microsoft.com/office/powerpoint/2010/main" val="395145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0" y="-5543"/>
            <a:ext cx="12192000"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bg1"/>
              </a:solidFill>
            </a:endParaRPr>
          </a:p>
        </p:txBody>
      </p:sp>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solidFill>
                <a:schemeClr val="bg1"/>
              </a:solidFill>
            </a:endParaRPr>
          </a:p>
        </p:txBody>
      </p:sp>
      <p:sp>
        <p:nvSpPr>
          <p:cNvPr id="6" name="TekstSylinder 5">
            <a:extLst>
              <a:ext uri="{FF2B5EF4-FFF2-40B4-BE49-F238E27FC236}">
                <a16:creationId xmlns:a16="http://schemas.microsoft.com/office/drawing/2014/main" id="{772B3EA7-3CC5-C62F-7FE2-CBF0543E35A8}"/>
              </a:ext>
            </a:extLst>
          </p:cNvPr>
          <p:cNvSpPr txBox="1"/>
          <p:nvPr/>
        </p:nvSpPr>
        <p:spPr>
          <a:xfrm>
            <a:off x="612969" y="-5543"/>
            <a:ext cx="6962623" cy="1200329"/>
          </a:xfrm>
          <a:prstGeom prst="rect">
            <a:avLst/>
          </a:prstGeom>
          <a:noFill/>
        </p:spPr>
        <p:txBody>
          <a:bodyPr wrap="square">
            <a:spAutoFit/>
          </a:bodyPr>
          <a:lstStyle/>
          <a:p>
            <a:endParaRPr lang="nb-NO" sz="3600" dirty="0">
              <a:solidFill>
                <a:schemeClr val="bg1"/>
              </a:solidFill>
            </a:endParaRPr>
          </a:p>
          <a:p>
            <a:r>
              <a:rPr lang="nb-NO" sz="3600" dirty="0">
                <a:solidFill>
                  <a:schemeClr val="bg1"/>
                </a:solidFill>
              </a:rPr>
              <a:t>Skole- og studiemuligheter:  </a:t>
            </a:r>
          </a:p>
        </p:txBody>
      </p:sp>
      <p:sp>
        <p:nvSpPr>
          <p:cNvPr id="10" name="TekstSylinder 9">
            <a:extLst>
              <a:ext uri="{FF2B5EF4-FFF2-40B4-BE49-F238E27FC236}">
                <a16:creationId xmlns:a16="http://schemas.microsoft.com/office/drawing/2014/main" id="{609C2EC8-D2BD-A332-414A-0C94FEE26FA7}"/>
              </a:ext>
            </a:extLst>
          </p:cNvPr>
          <p:cNvSpPr txBox="1"/>
          <p:nvPr/>
        </p:nvSpPr>
        <p:spPr>
          <a:xfrm>
            <a:off x="6339420" y="1903677"/>
            <a:ext cx="2671219" cy="215444"/>
          </a:xfrm>
          <a:prstGeom prst="rect">
            <a:avLst/>
          </a:prstGeom>
          <a:noFill/>
          <a:ln>
            <a:noFill/>
          </a:ln>
        </p:spPr>
        <p:txBody>
          <a:bodyPr wrap="square" lIns="0" tIns="0" rIns="0" bIns="0" rtlCol="0">
            <a:spAutoFit/>
          </a:bodyPr>
          <a:lstStyle/>
          <a:p>
            <a:r>
              <a:rPr lang="nb-NO" sz="1400" dirty="0">
                <a:solidFill>
                  <a:schemeClr val="bg1"/>
                </a:solidFill>
              </a:rPr>
              <a:t>UTDANNING  I UTLANDET</a:t>
            </a:r>
          </a:p>
        </p:txBody>
      </p:sp>
      <p:pic>
        <p:nvPicPr>
          <p:cNvPr id="15" name="Picture 2" descr="University of Freiburg — Global Studies Programme">
            <a:extLst>
              <a:ext uri="{FF2B5EF4-FFF2-40B4-BE49-F238E27FC236}">
                <a16:creationId xmlns:a16="http://schemas.microsoft.com/office/drawing/2014/main" id="{D398A94D-1B1A-E320-4E51-E7A39DD56FD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339420" y="2274073"/>
            <a:ext cx="2214580" cy="1544835"/>
          </a:xfrm>
          <a:prstGeom prst="rect">
            <a:avLst/>
          </a:prstGeom>
          <a:noFill/>
          <a:extLst>
            <a:ext uri="{909E8E84-426E-40DD-AFC4-6F175D3DCCD1}">
              <a14:hiddenFill xmlns:a14="http://schemas.microsoft.com/office/drawing/2010/main">
                <a:solidFill>
                  <a:srgbClr val="FFFFFF"/>
                </a:solidFill>
              </a14:hiddenFill>
            </a:ext>
          </a:extLst>
        </p:spPr>
      </p:pic>
      <p:sp>
        <p:nvSpPr>
          <p:cNvPr id="17" name="TekstSylinder 16">
            <a:extLst>
              <a:ext uri="{FF2B5EF4-FFF2-40B4-BE49-F238E27FC236}">
                <a16:creationId xmlns:a16="http://schemas.microsoft.com/office/drawing/2014/main" id="{EA6D0FD3-AB82-22D7-E3C0-3574731E96D1}"/>
              </a:ext>
            </a:extLst>
          </p:cNvPr>
          <p:cNvSpPr txBox="1"/>
          <p:nvPr/>
        </p:nvSpPr>
        <p:spPr>
          <a:xfrm>
            <a:off x="6339420" y="3940092"/>
            <a:ext cx="2267578" cy="2031325"/>
          </a:xfrm>
          <a:prstGeom prst="rect">
            <a:avLst/>
          </a:prstGeom>
          <a:noFill/>
        </p:spPr>
        <p:txBody>
          <a:bodyPr wrap="square" lIns="0" tIns="0" rIns="0" bIns="0" rtlCol="0">
            <a:noAutofit/>
          </a:bodyPr>
          <a:lstStyle/>
          <a:p>
            <a:pPr marL="141750" indent="-141750">
              <a:spcAft>
                <a:spcPts val="150"/>
              </a:spcAft>
              <a:buFont typeface="Arial" panose="020B0604020202020204" pitchFamily="34" charset="0"/>
              <a:buChar char="•"/>
            </a:pPr>
            <a:r>
              <a:rPr lang="nb-NO" sz="1200" dirty="0">
                <a:solidFill>
                  <a:schemeClr val="bg1"/>
                </a:solidFill>
              </a:rPr>
              <a:t>Universitetet i Freiburg</a:t>
            </a:r>
          </a:p>
          <a:p>
            <a:pPr marL="141750" indent="-141750">
              <a:spcAft>
                <a:spcPts val="150"/>
              </a:spcAft>
              <a:buFont typeface="Arial" panose="020B0604020202020204" pitchFamily="34" charset="0"/>
              <a:buChar char="•"/>
            </a:pPr>
            <a:r>
              <a:rPr lang="nb-NO" sz="1200" dirty="0">
                <a:solidFill>
                  <a:schemeClr val="bg1"/>
                </a:solidFill>
              </a:rPr>
              <a:t>Universitetet i Umeå </a:t>
            </a:r>
          </a:p>
        </p:txBody>
      </p:sp>
      <p:sp>
        <p:nvSpPr>
          <p:cNvPr id="18" name="TekstSylinder 17">
            <a:extLst>
              <a:ext uri="{FF2B5EF4-FFF2-40B4-BE49-F238E27FC236}">
                <a16:creationId xmlns:a16="http://schemas.microsoft.com/office/drawing/2014/main" id="{445F4385-643C-7A18-AF71-6B96F04BE0E4}"/>
              </a:ext>
            </a:extLst>
          </p:cNvPr>
          <p:cNvSpPr txBox="1"/>
          <p:nvPr/>
        </p:nvSpPr>
        <p:spPr>
          <a:xfrm>
            <a:off x="728310" y="3958983"/>
            <a:ext cx="2752304" cy="2569934"/>
          </a:xfrm>
          <a:prstGeom prst="rect">
            <a:avLst/>
          </a:prstGeom>
          <a:noFill/>
          <a:ln>
            <a:noFill/>
          </a:ln>
        </p:spPr>
        <p:txBody>
          <a:bodyPr wrap="square" lIns="0" tIns="0" rIns="0" bIns="0" rtlCol="0" anchor="t">
            <a:noAutofit/>
          </a:bodyPr>
          <a:lstStyle/>
          <a:p>
            <a:pPr marL="141750" indent="-141750">
              <a:spcAft>
                <a:spcPts val="150"/>
              </a:spcAft>
              <a:buFont typeface="Arial" panose="020B0604020202020204" pitchFamily="34" charset="0"/>
              <a:buChar char="•"/>
            </a:pPr>
            <a:r>
              <a:rPr lang="nb-NO" sz="1200" dirty="0">
                <a:solidFill>
                  <a:schemeClr val="bg1"/>
                </a:solidFill>
              </a:rPr>
              <a:t>Solør VGS (Innlandet)</a:t>
            </a:r>
          </a:p>
          <a:p>
            <a:pPr marL="141750" indent="-141750">
              <a:spcAft>
                <a:spcPts val="150"/>
              </a:spcAft>
              <a:buFont typeface="Arial" panose="020B0604020202020204" pitchFamily="34" charset="0"/>
              <a:buChar char="•"/>
            </a:pPr>
            <a:r>
              <a:rPr lang="nb-NO" sz="1200" dirty="0">
                <a:solidFill>
                  <a:schemeClr val="bg1"/>
                </a:solidFill>
              </a:rPr>
              <a:t>Kongsberg VGS (Viken)</a:t>
            </a:r>
          </a:p>
          <a:p>
            <a:pPr marL="141750" indent="-141750">
              <a:spcAft>
                <a:spcPts val="150"/>
              </a:spcAft>
              <a:buFont typeface="Arial" panose="020B0604020202020204" pitchFamily="34" charset="0"/>
              <a:buChar char="•"/>
            </a:pPr>
            <a:r>
              <a:rPr lang="nb-NO" sz="1200" dirty="0">
                <a:solidFill>
                  <a:schemeClr val="bg1"/>
                </a:solidFill>
              </a:rPr>
              <a:t>Lena Valle VGS (Innlandet)</a:t>
            </a:r>
          </a:p>
          <a:p>
            <a:pPr marL="141750" indent="-141750">
              <a:spcAft>
                <a:spcPts val="150"/>
              </a:spcAft>
              <a:buFont typeface="Arial" panose="020B0604020202020204" pitchFamily="34" charset="0"/>
              <a:buChar char="•"/>
            </a:pPr>
            <a:r>
              <a:rPr lang="nb-NO" sz="1200" dirty="0">
                <a:solidFill>
                  <a:schemeClr val="bg1"/>
                </a:solidFill>
              </a:rPr>
              <a:t>Søve VGS (Vestfold og Telemark)</a:t>
            </a:r>
          </a:p>
          <a:p>
            <a:pPr marL="141750" indent="-141750">
              <a:spcAft>
                <a:spcPts val="150"/>
              </a:spcAft>
              <a:buFont typeface="Arial" panose="020B0604020202020204" pitchFamily="34" charset="0"/>
              <a:buChar char="•"/>
            </a:pPr>
            <a:r>
              <a:rPr lang="nb-NO" sz="1200" dirty="0">
                <a:solidFill>
                  <a:schemeClr val="bg1"/>
                </a:solidFill>
              </a:rPr>
              <a:t>Grong VGS (Trøndelag)</a:t>
            </a:r>
          </a:p>
          <a:p>
            <a:pPr marL="141750" indent="-141750">
              <a:spcAft>
                <a:spcPts val="150"/>
              </a:spcAft>
              <a:buFont typeface="Arial" panose="020B0604020202020204" pitchFamily="34" charset="0"/>
              <a:buChar char="•"/>
            </a:pPr>
            <a:r>
              <a:rPr lang="nb-NO" sz="1200" dirty="0">
                <a:solidFill>
                  <a:schemeClr val="bg1"/>
                </a:solidFill>
              </a:rPr>
              <a:t>Kjelle VGS (Viken)</a:t>
            </a:r>
          </a:p>
          <a:p>
            <a:pPr marL="141750" indent="-141750">
              <a:spcAft>
                <a:spcPts val="150"/>
              </a:spcAft>
              <a:buFont typeface="Arial" panose="020B0604020202020204" pitchFamily="34" charset="0"/>
              <a:buChar char="•"/>
            </a:pPr>
            <a:r>
              <a:rPr lang="nb-NO" sz="1200" dirty="0">
                <a:solidFill>
                  <a:schemeClr val="bg1"/>
                </a:solidFill>
              </a:rPr>
              <a:t>KVS Bygland VGS (Agder)</a:t>
            </a:r>
          </a:p>
          <a:p>
            <a:pPr marL="141750" indent="-141750">
              <a:spcAft>
                <a:spcPts val="150"/>
              </a:spcAft>
              <a:buFont typeface="Arial" panose="020B0604020202020204" pitchFamily="34" charset="0"/>
              <a:buChar char="•"/>
            </a:pPr>
            <a:r>
              <a:rPr lang="nb-NO" sz="1200" dirty="0">
                <a:solidFill>
                  <a:schemeClr val="bg1"/>
                </a:solidFill>
              </a:rPr>
              <a:t>Mære landbruksskole (Trøndelag)</a:t>
            </a:r>
          </a:p>
          <a:p>
            <a:pPr marL="141750" indent="-141750">
              <a:spcAft>
                <a:spcPts val="150"/>
              </a:spcAft>
              <a:buFont typeface="Arial" panose="020B0604020202020204" pitchFamily="34" charset="0"/>
              <a:buChar char="•"/>
            </a:pPr>
            <a:r>
              <a:rPr lang="nb-NO" sz="1200" dirty="0">
                <a:solidFill>
                  <a:schemeClr val="bg1"/>
                </a:solidFill>
              </a:rPr>
              <a:t>Marka VGS (Nordland)</a:t>
            </a:r>
          </a:p>
          <a:p>
            <a:pPr marL="141750" indent="-141750">
              <a:spcAft>
                <a:spcPts val="150"/>
              </a:spcAft>
              <a:buFont typeface="Arial" panose="020B0604020202020204" pitchFamily="34" charset="0"/>
              <a:buChar char="•"/>
            </a:pPr>
            <a:r>
              <a:rPr lang="nb-NO" sz="1200" dirty="0">
                <a:solidFill>
                  <a:schemeClr val="bg1"/>
                </a:solidFill>
                <a:cs typeface="Calibri"/>
              </a:rPr>
              <a:t>Tingvoll VGS (Møre &amp; Romsdal)</a:t>
            </a:r>
          </a:p>
          <a:p>
            <a:pPr marL="141750" indent="-141750">
              <a:spcAft>
                <a:spcPts val="150"/>
              </a:spcAft>
              <a:buFont typeface="Arial" panose="020B0604020202020204" pitchFamily="34" charset="0"/>
              <a:buChar char="•"/>
            </a:pPr>
            <a:r>
              <a:rPr lang="nb-NO" sz="1200" dirty="0" err="1">
                <a:solidFill>
                  <a:schemeClr val="bg1"/>
                </a:solidFill>
                <a:cs typeface="Calibri"/>
              </a:rPr>
              <a:t>Kalnes</a:t>
            </a:r>
            <a:r>
              <a:rPr lang="nb-NO" sz="1200" dirty="0">
                <a:solidFill>
                  <a:schemeClr val="bg1"/>
                </a:solidFill>
                <a:cs typeface="Calibri"/>
              </a:rPr>
              <a:t> VGS (Østfold)</a:t>
            </a:r>
            <a:endParaRPr lang="nb-NO" sz="1200" dirty="0">
              <a:solidFill>
                <a:schemeClr val="bg1"/>
              </a:solidFill>
            </a:endParaRPr>
          </a:p>
        </p:txBody>
      </p:sp>
      <p:sp>
        <p:nvSpPr>
          <p:cNvPr id="19" name="TekstSylinder 18">
            <a:extLst>
              <a:ext uri="{FF2B5EF4-FFF2-40B4-BE49-F238E27FC236}">
                <a16:creationId xmlns:a16="http://schemas.microsoft.com/office/drawing/2014/main" id="{0B32C564-ADD9-AA25-A5A1-FA91B94CD2ED}"/>
              </a:ext>
            </a:extLst>
          </p:cNvPr>
          <p:cNvSpPr txBox="1"/>
          <p:nvPr/>
        </p:nvSpPr>
        <p:spPr>
          <a:xfrm>
            <a:off x="3507070" y="3955055"/>
            <a:ext cx="2267579" cy="2031325"/>
          </a:xfrm>
          <a:prstGeom prst="rect">
            <a:avLst/>
          </a:prstGeom>
          <a:noFill/>
          <a:ln>
            <a:noFill/>
          </a:ln>
        </p:spPr>
        <p:txBody>
          <a:bodyPr wrap="square" lIns="0" tIns="0" rIns="0" bIns="0" rtlCol="0">
            <a:noAutofit/>
          </a:bodyPr>
          <a:lstStyle/>
          <a:p>
            <a:pPr marL="141750" indent="-141750">
              <a:spcAft>
                <a:spcPts val="150"/>
              </a:spcAft>
              <a:buFont typeface="Arial" panose="020B0604020202020204" pitchFamily="34" charset="0"/>
              <a:buChar char="•"/>
            </a:pPr>
            <a:r>
              <a:rPr lang="nb-NO" sz="1200" dirty="0">
                <a:solidFill>
                  <a:schemeClr val="bg1"/>
                </a:solidFill>
              </a:rPr>
              <a:t>Norges Miljø- og </a:t>
            </a:r>
            <a:r>
              <a:rPr lang="nb-NO" sz="1200" dirty="0" err="1">
                <a:solidFill>
                  <a:schemeClr val="bg1"/>
                </a:solidFill>
              </a:rPr>
              <a:t>bio</a:t>
            </a:r>
            <a:r>
              <a:rPr lang="nb-NO" sz="1200" dirty="0">
                <a:solidFill>
                  <a:schemeClr val="bg1"/>
                </a:solidFill>
              </a:rPr>
              <a:t>-vitenskapelige universitet </a:t>
            </a:r>
            <a:br>
              <a:rPr lang="nb-NO" sz="1200" dirty="0">
                <a:solidFill>
                  <a:schemeClr val="bg1"/>
                </a:solidFill>
              </a:rPr>
            </a:br>
            <a:r>
              <a:rPr lang="nb-NO" sz="1200" dirty="0">
                <a:solidFill>
                  <a:schemeClr val="bg1"/>
                </a:solidFill>
              </a:rPr>
              <a:t>i Ås (NMBU)</a:t>
            </a:r>
          </a:p>
          <a:p>
            <a:pPr marL="141750" indent="-141750">
              <a:spcAft>
                <a:spcPts val="150"/>
              </a:spcAft>
              <a:buFont typeface="Arial" panose="020B0604020202020204" pitchFamily="34" charset="0"/>
              <a:buChar char="•"/>
            </a:pPr>
            <a:r>
              <a:rPr lang="nb-NO" sz="1200" dirty="0">
                <a:solidFill>
                  <a:schemeClr val="bg1"/>
                </a:solidFill>
              </a:rPr>
              <a:t>Universitetet i Innlandet, avdeling Evenstad</a:t>
            </a:r>
          </a:p>
          <a:p>
            <a:pPr marL="141750" indent="-141750">
              <a:spcAft>
                <a:spcPts val="150"/>
              </a:spcAft>
              <a:buFont typeface="Arial" panose="020B0604020202020204" pitchFamily="34" charset="0"/>
              <a:buChar char="•"/>
            </a:pPr>
            <a:r>
              <a:rPr lang="nb-NO" sz="1200" dirty="0">
                <a:solidFill>
                  <a:schemeClr val="bg1"/>
                </a:solidFill>
              </a:rPr>
              <a:t>Nord universitet, Steinkjer</a:t>
            </a:r>
          </a:p>
          <a:p>
            <a:pPr marL="141750" indent="-141750">
              <a:spcAft>
                <a:spcPts val="150"/>
              </a:spcAft>
            </a:pPr>
            <a:endParaRPr lang="nb-NO" sz="1200" dirty="0">
              <a:solidFill>
                <a:schemeClr val="bg1"/>
              </a:solidFill>
            </a:endParaRPr>
          </a:p>
        </p:txBody>
      </p:sp>
      <p:sp>
        <p:nvSpPr>
          <p:cNvPr id="20" name="TekstSylinder 19">
            <a:extLst>
              <a:ext uri="{FF2B5EF4-FFF2-40B4-BE49-F238E27FC236}">
                <a16:creationId xmlns:a16="http://schemas.microsoft.com/office/drawing/2014/main" id="{4E7D19DA-C900-D174-C803-4C49ED454CB0}"/>
              </a:ext>
            </a:extLst>
          </p:cNvPr>
          <p:cNvSpPr txBox="1"/>
          <p:nvPr/>
        </p:nvSpPr>
        <p:spPr>
          <a:xfrm>
            <a:off x="728310" y="1903677"/>
            <a:ext cx="2464269" cy="215444"/>
          </a:xfrm>
          <a:prstGeom prst="rect">
            <a:avLst/>
          </a:prstGeom>
          <a:noFill/>
        </p:spPr>
        <p:txBody>
          <a:bodyPr wrap="square" lIns="0" tIns="0" rIns="0" bIns="0" rtlCol="0">
            <a:spAutoFit/>
          </a:bodyPr>
          <a:lstStyle/>
          <a:p>
            <a:r>
              <a:rPr lang="nb-NO" sz="1400" dirty="0">
                <a:solidFill>
                  <a:schemeClr val="bg1"/>
                </a:solidFill>
              </a:rPr>
              <a:t>VIDEREGÅENDE SKOLER</a:t>
            </a:r>
          </a:p>
        </p:txBody>
      </p:sp>
      <p:sp>
        <p:nvSpPr>
          <p:cNvPr id="21" name="TekstSylinder 20">
            <a:extLst>
              <a:ext uri="{FF2B5EF4-FFF2-40B4-BE49-F238E27FC236}">
                <a16:creationId xmlns:a16="http://schemas.microsoft.com/office/drawing/2014/main" id="{A5ADB55C-D5FB-36D2-4DBB-4B9C383BAAEF}"/>
              </a:ext>
            </a:extLst>
          </p:cNvPr>
          <p:cNvSpPr txBox="1"/>
          <p:nvPr/>
        </p:nvSpPr>
        <p:spPr>
          <a:xfrm>
            <a:off x="3507070" y="1903677"/>
            <a:ext cx="2267579" cy="215444"/>
          </a:xfrm>
          <a:prstGeom prst="rect">
            <a:avLst/>
          </a:prstGeom>
          <a:noFill/>
        </p:spPr>
        <p:txBody>
          <a:bodyPr wrap="square" lIns="0" tIns="0" rIns="0" bIns="0" rtlCol="0">
            <a:spAutoFit/>
          </a:bodyPr>
          <a:lstStyle/>
          <a:p>
            <a:r>
              <a:rPr lang="nb-NO" sz="1400" dirty="0">
                <a:solidFill>
                  <a:schemeClr val="bg1"/>
                </a:solidFill>
              </a:rPr>
              <a:t>UNIVERSITETER</a:t>
            </a:r>
          </a:p>
        </p:txBody>
      </p:sp>
      <p:pic>
        <p:nvPicPr>
          <p:cNvPr id="22" name="Bilde 21" descr="Et bilde som inneholder tre, utendørs, transport, skog&#10;&#10;Automatisk generert beskrivelse">
            <a:extLst>
              <a:ext uri="{FF2B5EF4-FFF2-40B4-BE49-F238E27FC236}">
                <a16:creationId xmlns:a16="http://schemas.microsoft.com/office/drawing/2014/main" id="{D2F879F0-CCDF-9FCA-723E-68AB3A1B35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8310" y="2274722"/>
            <a:ext cx="2213989" cy="1544834"/>
          </a:xfrm>
          <a:prstGeom prst="rect">
            <a:avLst/>
          </a:prstGeom>
        </p:spPr>
      </p:pic>
      <p:pic>
        <p:nvPicPr>
          <p:cNvPr id="23" name="Picture 2" descr="NMBU - Norges miljø- og biovitenskapelige universitet - ÅS KOMMUNE">
            <a:extLst>
              <a:ext uri="{FF2B5EF4-FFF2-40B4-BE49-F238E27FC236}">
                <a16:creationId xmlns:a16="http://schemas.microsoft.com/office/drawing/2014/main" id="{CB1B3BBD-2641-1257-7200-636BFD0E28DF}"/>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r="-1"/>
          <a:stretch/>
        </p:blipFill>
        <p:spPr bwMode="auto">
          <a:xfrm>
            <a:off x="3507070" y="2274722"/>
            <a:ext cx="2213989" cy="1544834"/>
          </a:xfrm>
          <a:prstGeom prst="rect">
            <a:avLst/>
          </a:prstGeom>
          <a:noFill/>
          <a:extLst>
            <a:ext uri="{909E8E84-426E-40DD-AFC4-6F175D3DCCD1}">
              <a14:hiddenFill xmlns:a14="http://schemas.microsoft.com/office/drawing/2010/main">
                <a:solidFill>
                  <a:srgbClr val="FFFFFF"/>
                </a:solidFill>
              </a14:hiddenFill>
            </a:ext>
          </a:extLst>
        </p:spPr>
      </p:pic>
      <p:pic>
        <p:nvPicPr>
          <p:cNvPr id="28" name="Bilde 27">
            <a:extLst>
              <a:ext uri="{FF2B5EF4-FFF2-40B4-BE49-F238E27FC236}">
                <a16:creationId xmlns:a16="http://schemas.microsoft.com/office/drawing/2014/main" id="{835415E7-6D3A-90C8-E6B8-70219C1EB44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692054" y="6013678"/>
            <a:ext cx="1151031" cy="552495"/>
          </a:xfrm>
          <a:prstGeom prst="rect">
            <a:avLst/>
          </a:prstGeom>
        </p:spPr>
      </p:pic>
    </p:spTree>
    <p:extLst>
      <p:ext uri="{BB962C8B-B14F-4D97-AF65-F5344CB8AC3E}">
        <p14:creationId xmlns:p14="http://schemas.microsoft.com/office/powerpoint/2010/main" val="173760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206555A9-6BC7-04B2-F93A-82BD1F138C8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48914" y="324052"/>
            <a:ext cx="11494172" cy="6242121"/>
          </a:xfrm>
          <a:prstGeom prst="rect">
            <a:avLst/>
          </a:prstGeom>
        </p:spPr>
      </p:pic>
      <p:sp>
        <p:nvSpPr>
          <p:cNvPr id="3" name="TekstSylinder 2">
            <a:extLst>
              <a:ext uri="{FF2B5EF4-FFF2-40B4-BE49-F238E27FC236}">
                <a16:creationId xmlns:a16="http://schemas.microsoft.com/office/drawing/2014/main" id="{9FD5921A-3AE6-2E64-7E1F-4DF803727999}"/>
              </a:ext>
            </a:extLst>
          </p:cNvPr>
          <p:cNvSpPr txBox="1"/>
          <p:nvPr/>
        </p:nvSpPr>
        <p:spPr>
          <a:xfrm>
            <a:off x="975808" y="4166267"/>
            <a:ext cx="10416249" cy="2123658"/>
          </a:xfrm>
          <a:prstGeom prst="rect">
            <a:avLst/>
          </a:prstGeom>
          <a:noFill/>
        </p:spPr>
        <p:txBody>
          <a:bodyPr wrap="square" rtlCol="0">
            <a:spAutoFit/>
          </a:bodyPr>
          <a:lstStyle/>
          <a:p>
            <a:r>
              <a:rPr lang="nb-NO" sz="4400" dirty="0">
                <a:solidFill>
                  <a:schemeClr val="bg1"/>
                </a:solidFill>
                <a:latin typeface="+mj-lt"/>
              </a:rPr>
              <a:t>VEIEN TIL </a:t>
            </a:r>
          </a:p>
          <a:p>
            <a:r>
              <a:rPr lang="nb-NO" sz="4400" dirty="0">
                <a:solidFill>
                  <a:schemeClr val="bg1"/>
                </a:solidFill>
                <a:latin typeface="+mj-lt"/>
              </a:rPr>
              <a:t>ET YRKE I </a:t>
            </a:r>
          </a:p>
          <a:p>
            <a:r>
              <a:rPr lang="nb-NO" sz="4400" dirty="0">
                <a:solidFill>
                  <a:schemeClr val="bg1"/>
                </a:solidFill>
                <a:latin typeface="+mj-lt"/>
              </a:rPr>
              <a:t>SKOGBRUKET</a:t>
            </a:r>
          </a:p>
        </p:txBody>
      </p:sp>
      <p:pic>
        <p:nvPicPr>
          <p:cNvPr id="4" name="Bilde 3">
            <a:extLst>
              <a:ext uri="{FF2B5EF4-FFF2-40B4-BE49-F238E27FC236}">
                <a16:creationId xmlns:a16="http://schemas.microsoft.com/office/drawing/2014/main" id="{34A4ED84-239F-AF66-809D-03EE49D0B8D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065161" y="5599307"/>
            <a:ext cx="1151031" cy="552495"/>
          </a:xfrm>
          <a:prstGeom prst="rect">
            <a:avLst/>
          </a:prstGeom>
        </p:spPr>
      </p:pic>
    </p:spTree>
    <p:extLst>
      <p:ext uri="{BB962C8B-B14F-4D97-AF65-F5344CB8AC3E}">
        <p14:creationId xmlns:p14="http://schemas.microsoft.com/office/powerpoint/2010/main" val="3298986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0" y="-5543"/>
            <a:ext cx="12191999"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rPr>
              <a:t> </a:t>
            </a:r>
          </a:p>
        </p:txBody>
      </p:sp>
      <p:pic>
        <p:nvPicPr>
          <p:cNvPr id="2" name="Bilde 1" descr="Et bilde som inneholder tre, utendørs, person, skog&#10;&#10;Automatisk generert beskrivelse">
            <a:extLst>
              <a:ext uri="{FF2B5EF4-FFF2-40B4-BE49-F238E27FC236}">
                <a16:creationId xmlns:a16="http://schemas.microsoft.com/office/drawing/2014/main" id="{A95FE5ED-E4E1-1407-98D7-C4E1889FE4E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60412" y="509902"/>
            <a:ext cx="2505054" cy="2818186"/>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solidFill>
                <a:schemeClr val="bg1"/>
              </a:solidFill>
            </a:endParaRPr>
          </a:p>
        </p:txBody>
      </p:sp>
      <p:sp>
        <p:nvSpPr>
          <p:cNvPr id="6" name="TekstSylinder 5">
            <a:extLst>
              <a:ext uri="{FF2B5EF4-FFF2-40B4-BE49-F238E27FC236}">
                <a16:creationId xmlns:a16="http://schemas.microsoft.com/office/drawing/2014/main" id="{772B3EA7-3CC5-C62F-7FE2-CBF0543E35A8}"/>
              </a:ext>
            </a:extLst>
          </p:cNvPr>
          <p:cNvSpPr txBox="1"/>
          <p:nvPr/>
        </p:nvSpPr>
        <p:spPr>
          <a:xfrm>
            <a:off x="612969" y="-5543"/>
            <a:ext cx="7525797" cy="1754326"/>
          </a:xfrm>
          <a:prstGeom prst="rect">
            <a:avLst/>
          </a:prstGeom>
          <a:noFill/>
        </p:spPr>
        <p:txBody>
          <a:bodyPr wrap="square">
            <a:spAutoFit/>
          </a:bodyPr>
          <a:lstStyle/>
          <a:p>
            <a:endParaRPr lang="nb-NO" sz="3600" dirty="0">
              <a:solidFill>
                <a:schemeClr val="bg1"/>
              </a:solidFill>
            </a:endParaRPr>
          </a:p>
          <a:p>
            <a:r>
              <a:rPr lang="nb-NO" sz="3600" dirty="0">
                <a:solidFill>
                  <a:schemeClr val="bg1"/>
                </a:solidFill>
              </a:rPr>
              <a:t>Utdanning på </a:t>
            </a:r>
            <a:br>
              <a:rPr lang="nb-NO" sz="3600" dirty="0">
                <a:solidFill>
                  <a:schemeClr val="bg1"/>
                </a:solidFill>
              </a:rPr>
            </a:br>
            <a:r>
              <a:rPr lang="nb-NO" sz="3600" dirty="0">
                <a:solidFill>
                  <a:schemeClr val="bg1"/>
                </a:solidFill>
              </a:rPr>
              <a:t>videregående skole: </a:t>
            </a:r>
          </a:p>
        </p:txBody>
      </p:sp>
      <p:pic>
        <p:nvPicPr>
          <p:cNvPr id="28" name="Bilde 27">
            <a:extLst>
              <a:ext uri="{FF2B5EF4-FFF2-40B4-BE49-F238E27FC236}">
                <a16:creationId xmlns:a16="http://schemas.microsoft.com/office/drawing/2014/main" id="{835415E7-6D3A-90C8-E6B8-70219C1EB44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92054" y="6013678"/>
            <a:ext cx="1151031" cy="552495"/>
          </a:xfrm>
          <a:prstGeom prst="rect">
            <a:avLst/>
          </a:prstGeom>
        </p:spPr>
      </p:pic>
      <p:sp>
        <p:nvSpPr>
          <p:cNvPr id="68" name="TekstSylinder 67">
            <a:extLst>
              <a:ext uri="{FF2B5EF4-FFF2-40B4-BE49-F238E27FC236}">
                <a16:creationId xmlns:a16="http://schemas.microsoft.com/office/drawing/2014/main" id="{84D5C18E-02A7-09AE-F1F4-15216DEA0BCF}"/>
              </a:ext>
            </a:extLst>
          </p:cNvPr>
          <p:cNvSpPr txBox="1"/>
          <p:nvPr/>
        </p:nvSpPr>
        <p:spPr>
          <a:xfrm>
            <a:off x="7465167" y="5517072"/>
            <a:ext cx="2384938" cy="599499"/>
          </a:xfrm>
          <a:prstGeom prst="roundRect">
            <a:avLst/>
          </a:prstGeom>
          <a:solidFill>
            <a:schemeClr val="bg1"/>
          </a:solidFill>
        </p:spPr>
        <p:txBody>
          <a:bodyPr wrap="square" lIns="0" tIns="0" rIns="0" bIns="0" rtlCol="0" anchor="ctr" anchorCtr="0">
            <a:noAutofit/>
          </a:bodyPr>
          <a:lstStyle/>
          <a:p>
            <a:pPr algn="ctr"/>
            <a:r>
              <a:rPr lang="nb-NO" sz="1400" dirty="0"/>
              <a:t>Arbeid el. </a:t>
            </a:r>
          </a:p>
          <a:p>
            <a:pPr algn="ctr"/>
            <a:r>
              <a:rPr lang="nb-NO" sz="1400" dirty="0"/>
              <a:t>Universitet/høyskole</a:t>
            </a:r>
          </a:p>
        </p:txBody>
      </p:sp>
      <p:sp>
        <p:nvSpPr>
          <p:cNvPr id="67" name="TekstSylinder 66">
            <a:extLst>
              <a:ext uri="{FF2B5EF4-FFF2-40B4-BE49-F238E27FC236}">
                <a16:creationId xmlns:a16="http://schemas.microsoft.com/office/drawing/2014/main" id="{B51C0457-8049-E41B-6C91-73A62C620ECB}"/>
              </a:ext>
            </a:extLst>
          </p:cNvPr>
          <p:cNvSpPr txBox="1"/>
          <p:nvPr/>
        </p:nvSpPr>
        <p:spPr>
          <a:xfrm>
            <a:off x="7465167" y="4063974"/>
            <a:ext cx="2384938" cy="599499"/>
          </a:xfrm>
          <a:prstGeom prst="roundRect">
            <a:avLst/>
          </a:prstGeom>
          <a:solidFill>
            <a:schemeClr val="bg1"/>
          </a:solidFill>
        </p:spPr>
        <p:txBody>
          <a:bodyPr wrap="square" lIns="0" tIns="0" rIns="0" bIns="0" rtlCol="0" anchor="ctr" anchorCtr="0">
            <a:noAutofit/>
          </a:bodyPr>
          <a:lstStyle/>
          <a:p>
            <a:pPr algn="ctr"/>
            <a:r>
              <a:rPr lang="nb-NO" sz="1400" dirty="0"/>
              <a:t>Arbeid</a:t>
            </a:r>
          </a:p>
        </p:txBody>
      </p:sp>
      <p:sp>
        <p:nvSpPr>
          <p:cNvPr id="5" name="TekstSylinder 4">
            <a:extLst>
              <a:ext uri="{FF2B5EF4-FFF2-40B4-BE49-F238E27FC236}">
                <a16:creationId xmlns:a16="http://schemas.microsoft.com/office/drawing/2014/main" id="{30462429-CCEB-7353-E11A-1FD0A1F36AD8}"/>
              </a:ext>
            </a:extLst>
          </p:cNvPr>
          <p:cNvSpPr txBox="1"/>
          <p:nvPr/>
        </p:nvSpPr>
        <p:spPr>
          <a:xfrm>
            <a:off x="7465167" y="4784016"/>
            <a:ext cx="2384938" cy="599499"/>
          </a:xfrm>
          <a:prstGeom prst="roundRect">
            <a:avLst/>
          </a:prstGeom>
          <a:solidFill>
            <a:schemeClr val="bg1"/>
          </a:solidFill>
        </p:spPr>
        <p:txBody>
          <a:bodyPr wrap="square" lIns="0" tIns="0" rIns="0" bIns="0" rtlCol="0" anchor="ctr" anchorCtr="0">
            <a:noAutofit/>
          </a:bodyPr>
          <a:lstStyle/>
          <a:p>
            <a:pPr algn="ctr"/>
            <a:r>
              <a:rPr lang="nb-NO" sz="1400" dirty="0"/>
              <a:t>Arbeid el. </a:t>
            </a:r>
          </a:p>
          <a:p>
            <a:pPr algn="ctr"/>
            <a:r>
              <a:rPr lang="nb-NO" sz="1400" dirty="0"/>
              <a:t>Universitet/høyskole</a:t>
            </a:r>
          </a:p>
        </p:txBody>
      </p:sp>
      <p:sp>
        <p:nvSpPr>
          <p:cNvPr id="8" name="TekstSylinder 7">
            <a:extLst>
              <a:ext uri="{FF2B5EF4-FFF2-40B4-BE49-F238E27FC236}">
                <a16:creationId xmlns:a16="http://schemas.microsoft.com/office/drawing/2014/main" id="{5BF6EECA-3AE3-1BDE-60AD-00990EC7C1C3}"/>
              </a:ext>
            </a:extLst>
          </p:cNvPr>
          <p:cNvSpPr txBox="1"/>
          <p:nvPr/>
        </p:nvSpPr>
        <p:spPr>
          <a:xfrm>
            <a:off x="728310" y="3700109"/>
            <a:ext cx="1718163" cy="215444"/>
          </a:xfrm>
          <a:prstGeom prst="rect">
            <a:avLst/>
          </a:prstGeom>
          <a:noFill/>
        </p:spPr>
        <p:txBody>
          <a:bodyPr wrap="square" lIns="0" tIns="0" rIns="0" bIns="0" rtlCol="0">
            <a:spAutoFit/>
          </a:bodyPr>
          <a:lstStyle/>
          <a:p>
            <a:pPr algn="ctr"/>
            <a:r>
              <a:rPr lang="nb-NO" sz="1400" dirty="0">
                <a:solidFill>
                  <a:schemeClr val="bg1"/>
                </a:solidFill>
              </a:rPr>
              <a:t>1. ÅR</a:t>
            </a:r>
          </a:p>
        </p:txBody>
      </p:sp>
      <p:sp>
        <p:nvSpPr>
          <p:cNvPr id="10" name="TekstSylinder 9">
            <a:extLst>
              <a:ext uri="{FF2B5EF4-FFF2-40B4-BE49-F238E27FC236}">
                <a16:creationId xmlns:a16="http://schemas.microsoft.com/office/drawing/2014/main" id="{1AC742B3-C2FF-329B-2A58-3F8CA24867C5}"/>
              </a:ext>
            </a:extLst>
          </p:cNvPr>
          <p:cNvSpPr txBox="1"/>
          <p:nvPr/>
        </p:nvSpPr>
        <p:spPr>
          <a:xfrm>
            <a:off x="2759411" y="3700109"/>
            <a:ext cx="1718163" cy="215444"/>
          </a:xfrm>
          <a:prstGeom prst="rect">
            <a:avLst/>
          </a:prstGeom>
          <a:noFill/>
        </p:spPr>
        <p:txBody>
          <a:bodyPr wrap="square" lIns="0" tIns="0" rIns="0" bIns="0" rtlCol="0">
            <a:spAutoFit/>
          </a:bodyPr>
          <a:lstStyle/>
          <a:p>
            <a:pPr algn="ctr"/>
            <a:r>
              <a:rPr lang="nb-NO" sz="1400" dirty="0">
                <a:solidFill>
                  <a:schemeClr val="bg1"/>
                </a:solidFill>
              </a:rPr>
              <a:t>2. ÅR</a:t>
            </a:r>
          </a:p>
        </p:txBody>
      </p:sp>
      <p:sp>
        <p:nvSpPr>
          <p:cNvPr id="12" name="TekstSylinder 11">
            <a:extLst>
              <a:ext uri="{FF2B5EF4-FFF2-40B4-BE49-F238E27FC236}">
                <a16:creationId xmlns:a16="http://schemas.microsoft.com/office/drawing/2014/main" id="{742C9E97-859C-EB7C-A6E9-9B7D946473F1}"/>
              </a:ext>
            </a:extLst>
          </p:cNvPr>
          <p:cNvSpPr txBox="1"/>
          <p:nvPr/>
        </p:nvSpPr>
        <p:spPr>
          <a:xfrm>
            <a:off x="5107881" y="3700109"/>
            <a:ext cx="1718163" cy="215444"/>
          </a:xfrm>
          <a:prstGeom prst="rect">
            <a:avLst/>
          </a:prstGeom>
          <a:noFill/>
        </p:spPr>
        <p:txBody>
          <a:bodyPr wrap="square" lIns="0" tIns="0" rIns="0" bIns="0" rtlCol="0">
            <a:spAutoFit/>
          </a:bodyPr>
          <a:lstStyle/>
          <a:p>
            <a:pPr algn="ctr"/>
            <a:r>
              <a:rPr lang="nb-NO" sz="1400" dirty="0">
                <a:solidFill>
                  <a:schemeClr val="bg1"/>
                </a:solidFill>
              </a:rPr>
              <a:t>3. ÅR</a:t>
            </a:r>
          </a:p>
        </p:txBody>
      </p:sp>
      <p:sp>
        <p:nvSpPr>
          <p:cNvPr id="13" name="TekstSylinder 12">
            <a:extLst>
              <a:ext uri="{FF2B5EF4-FFF2-40B4-BE49-F238E27FC236}">
                <a16:creationId xmlns:a16="http://schemas.microsoft.com/office/drawing/2014/main" id="{3D5087A6-D251-48D3-9A80-56E56A1E9CFC}"/>
              </a:ext>
            </a:extLst>
          </p:cNvPr>
          <p:cNvSpPr txBox="1"/>
          <p:nvPr/>
        </p:nvSpPr>
        <p:spPr>
          <a:xfrm>
            <a:off x="7798554" y="3700109"/>
            <a:ext cx="1718163" cy="215444"/>
          </a:xfrm>
          <a:prstGeom prst="rect">
            <a:avLst/>
          </a:prstGeom>
          <a:noFill/>
        </p:spPr>
        <p:txBody>
          <a:bodyPr wrap="square" lIns="0" tIns="0" rIns="0" bIns="0" rtlCol="0">
            <a:spAutoFit/>
          </a:bodyPr>
          <a:lstStyle/>
          <a:p>
            <a:pPr algn="ctr"/>
            <a:r>
              <a:rPr lang="nb-NO" sz="1400" dirty="0">
                <a:solidFill>
                  <a:schemeClr val="bg1"/>
                </a:solidFill>
              </a:rPr>
              <a:t>4. ÅR</a:t>
            </a:r>
          </a:p>
        </p:txBody>
      </p:sp>
      <p:cxnSp>
        <p:nvCxnSpPr>
          <p:cNvPr id="16" name="Rett linje 15">
            <a:extLst>
              <a:ext uri="{FF2B5EF4-FFF2-40B4-BE49-F238E27FC236}">
                <a16:creationId xmlns:a16="http://schemas.microsoft.com/office/drawing/2014/main" id="{F169FA25-2F04-6A10-7521-849C0EB7E35D}"/>
              </a:ext>
            </a:extLst>
          </p:cNvPr>
          <p:cNvCxnSpPr>
            <a:cxnSpLocks/>
          </p:cNvCxnSpPr>
          <p:nvPr/>
        </p:nvCxnSpPr>
        <p:spPr>
          <a:xfrm>
            <a:off x="2446473" y="4363723"/>
            <a:ext cx="5208592" cy="471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57AA2369-9D85-821C-ACF0-42E58A3FDBD3}"/>
              </a:ext>
            </a:extLst>
          </p:cNvPr>
          <p:cNvCxnSpPr>
            <a:cxnSpLocks/>
          </p:cNvCxnSpPr>
          <p:nvPr/>
        </p:nvCxnSpPr>
        <p:spPr>
          <a:xfrm>
            <a:off x="5186995" y="5079102"/>
            <a:ext cx="246807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292933F-B877-B1CE-01C4-073FBFDA4F67}"/>
              </a:ext>
            </a:extLst>
          </p:cNvPr>
          <p:cNvCxnSpPr>
            <a:cxnSpLocks/>
          </p:cNvCxnSpPr>
          <p:nvPr/>
        </p:nvCxnSpPr>
        <p:spPr>
          <a:xfrm>
            <a:off x="5500160" y="5816093"/>
            <a:ext cx="2154905"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ekstSylinder 41">
            <a:extLst>
              <a:ext uri="{FF2B5EF4-FFF2-40B4-BE49-F238E27FC236}">
                <a16:creationId xmlns:a16="http://schemas.microsoft.com/office/drawing/2014/main" id="{4E7364AC-01F7-67A9-56E0-71ED2DD2045F}"/>
              </a:ext>
            </a:extLst>
          </p:cNvPr>
          <p:cNvSpPr txBox="1"/>
          <p:nvPr/>
        </p:nvSpPr>
        <p:spPr>
          <a:xfrm>
            <a:off x="728310" y="4057139"/>
            <a:ext cx="1718163" cy="599499"/>
          </a:xfrm>
          <a:prstGeom prst="roundRect">
            <a:avLst/>
          </a:prstGeom>
          <a:solidFill>
            <a:srgbClr val="D0D7C9"/>
          </a:solidFill>
          <a:ln>
            <a:noFill/>
          </a:ln>
        </p:spPr>
        <p:txBody>
          <a:bodyPr wrap="square" lIns="0" tIns="0" rIns="0" bIns="0" rtlCol="0" anchor="ctr" anchorCtr="0">
            <a:noAutofit/>
          </a:bodyPr>
          <a:lstStyle/>
          <a:p>
            <a:pPr algn="ctr"/>
            <a:r>
              <a:rPr lang="nb-NO" sz="1400" dirty="0"/>
              <a:t>VG 1 naturbruk </a:t>
            </a:r>
          </a:p>
        </p:txBody>
      </p:sp>
      <p:sp>
        <p:nvSpPr>
          <p:cNvPr id="43" name="TekstSylinder 42">
            <a:extLst>
              <a:ext uri="{FF2B5EF4-FFF2-40B4-BE49-F238E27FC236}">
                <a16:creationId xmlns:a16="http://schemas.microsoft.com/office/drawing/2014/main" id="{D875758C-5C91-FA15-CB65-8F4E5B0F7DC7}"/>
              </a:ext>
            </a:extLst>
          </p:cNvPr>
          <p:cNvSpPr txBox="1"/>
          <p:nvPr/>
        </p:nvSpPr>
        <p:spPr>
          <a:xfrm>
            <a:off x="2750597" y="4065231"/>
            <a:ext cx="1718163" cy="599499"/>
          </a:xfrm>
          <a:prstGeom prst="roundRect">
            <a:avLst/>
          </a:prstGeom>
          <a:solidFill>
            <a:srgbClr val="D0D7C9"/>
          </a:solidFill>
        </p:spPr>
        <p:txBody>
          <a:bodyPr wrap="square" lIns="0" tIns="0" rIns="0" bIns="0" rtlCol="0" anchor="ctr" anchorCtr="0">
            <a:noAutofit/>
          </a:bodyPr>
          <a:lstStyle/>
          <a:p>
            <a:pPr algn="ctr"/>
            <a:r>
              <a:rPr lang="nb-NO" sz="1400" dirty="0"/>
              <a:t>VG 2 skogbruk</a:t>
            </a:r>
          </a:p>
        </p:txBody>
      </p:sp>
      <p:sp>
        <p:nvSpPr>
          <p:cNvPr id="44" name="TekstSylinder 43">
            <a:extLst>
              <a:ext uri="{FF2B5EF4-FFF2-40B4-BE49-F238E27FC236}">
                <a16:creationId xmlns:a16="http://schemas.microsoft.com/office/drawing/2014/main" id="{220AD7BC-E389-6ACA-16B0-081D16D92ADD}"/>
              </a:ext>
            </a:extLst>
          </p:cNvPr>
          <p:cNvSpPr txBox="1"/>
          <p:nvPr/>
        </p:nvSpPr>
        <p:spPr>
          <a:xfrm>
            <a:off x="4774494" y="4065231"/>
            <a:ext cx="2384939" cy="599499"/>
          </a:xfrm>
          <a:prstGeom prst="roundRect">
            <a:avLst/>
          </a:prstGeom>
          <a:solidFill>
            <a:srgbClr val="D0D7C9"/>
          </a:solidFill>
        </p:spPr>
        <p:txBody>
          <a:bodyPr wrap="square" lIns="0" tIns="0" rIns="0" bIns="0" rtlCol="0" anchor="ctr" anchorCtr="0">
            <a:noAutofit/>
          </a:bodyPr>
          <a:lstStyle/>
          <a:p>
            <a:pPr algn="ctr"/>
            <a:r>
              <a:rPr lang="nb-NO" sz="1400" dirty="0"/>
              <a:t>Lærlingtid: </a:t>
            </a:r>
            <a:br>
              <a:rPr lang="nb-NO" sz="1400" dirty="0"/>
            </a:br>
            <a:r>
              <a:rPr lang="nb-NO" sz="1400" dirty="0"/>
              <a:t>skogsoperatør/-maskinfører</a:t>
            </a:r>
          </a:p>
        </p:txBody>
      </p:sp>
      <p:sp>
        <p:nvSpPr>
          <p:cNvPr id="51" name="TekstSylinder 50">
            <a:extLst>
              <a:ext uri="{FF2B5EF4-FFF2-40B4-BE49-F238E27FC236}">
                <a16:creationId xmlns:a16="http://schemas.microsoft.com/office/drawing/2014/main" id="{93E616F6-9C57-3045-3AD5-896371FF5315}"/>
              </a:ext>
            </a:extLst>
          </p:cNvPr>
          <p:cNvSpPr txBox="1"/>
          <p:nvPr/>
        </p:nvSpPr>
        <p:spPr>
          <a:xfrm>
            <a:off x="4774494" y="4785272"/>
            <a:ext cx="2384938" cy="599499"/>
          </a:xfrm>
          <a:prstGeom prst="roundRect">
            <a:avLst/>
          </a:prstGeom>
          <a:solidFill>
            <a:srgbClr val="D0D7C9"/>
          </a:solidFill>
        </p:spPr>
        <p:txBody>
          <a:bodyPr wrap="square" lIns="0" tIns="0" rIns="0" bIns="0" rtlCol="0" anchor="ctr" anchorCtr="0">
            <a:noAutofit/>
          </a:bodyPr>
          <a:lstStyle/>
          <a:p>
            <a:pPr algn="ctr"/>
            <a:r>
              <a:rPr lang="nb-NO" sz="1400" dirty="0"/>
              <a:t>VG 3 Naturbruk</a:t>
            </a:r>
          </a:p>
        </p:txBody>
      </p:sp>
      <p:sp>
        <p:nvSpPr>
          <p:cNvPr id="52" name="TekstSylinder 51">
            <a:extLst>
              <a:ext uri="{FF2B5EF4-FFF2-40B4-BE49-F238E27FC236}">
                <a16:creationId xmlns:a16="http://schemas.microsoft.com/office/drawing/2014/main" id="{869CE5F0-6D2E-DEC9-520A-C204D04FF475}"/>
              </a:ext>
            </a:extLst>
          </p:cNvPr>
          <p:cNvSpPr txBox="1"/>
          <p:nvPr/>
        </p:nvSpPr>
        <p:spPr>
          <a:xfrm>
            <a:off x="4774494" y="5517072"/>
            <a:ext cx="2384938" cy="599498"/>
          </a:xfrm>
          <a:prstGeom prst="roundRect">
            <a:avLst/>
          </a:prstGeom>
          <a:solidFill>
            <a:srgbClr val="D0D7C9"/>
          </a:solidFill>
        </p:spPr>
        <p:txBody>
          <a:bodyPr wrap="square" lIns="0" tIns="0" rIns="0" bIns="0" rtlCol="0" anchor="ctr" anchorCtr="0">
            <a:noAutofit/>
          </a:bodyPr>
          <a:lstStyle/>
          <a:p>
            <a:pPr algn="ctr"/>
            <a:r>
              <a:rPr lang="nb-NO" sz="1400" dirty="0"/>
              <a:t>Påbygg studiekomp.</a:t>
            </a:r>
          </a:p>
        </p:txBody>
      </p:sp>
    </p:spTree>
    <p:extLst>
      <p:ext uri="{BB962C8B-B14F-4D97-AF65-F5344CB8AC3E}">
        <p14:creationId xmlns:p14="http://schemas.microsoft.com/office/powerpoint/2010/main" val="19509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10" name="Bilde 9">
            <a:extLst>
              <a:ext uri="{FF2B5EF4-FFF2-40B4-BE49-F238E27FC236}">
                <a16:creationId xmlns:a16="http://schemas.microsoft.com/office/drawing/2014/main" id="{86FE1284-34D1-5D87-F65F-3D7DBDB2C51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84616" y="398476"/>
            <a:ext cx="6447628" cy="3631077"/>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sp>
        <p:nvSpPr>
          <p:cNvPr id="6" name="TekstSylinder 5">
            <a:extLst>
              <a:ext uri="{FF2B5EF4-FFF2-40B4-BE49-F238E27FC236}">
                <a16:creationId xmlns:a16="http://schemas.microsoft.com/office/drawing/2014/main" id="{772B3EA7-3CC5-C62F-7FE2-CBF0543E35A8}"/>
              </a:ext>
            </a:extLst>
          </p:cNvPr>
          <p:cNvSpPr txBox="1"/>
          <p:nvPr/>
        </p:nvSpPr>
        <p:spPr>
          <a:xfrm>
            <a:off x="975809" y="816433"/>
            <a:ext cx="3244732" cy="1754326"/>
          </a:xfrm>
          <a:prstGeom prst="rect">
            <a:avLst/>
          </a:prstGeom>
          <a:noFill/>
        </p:spPr>
        <p:txBody>
          <a:bodyPr wrap="square">
            <a:spAutoFit/>
          </a:bodyPr>
          <a:lstStyle/>
          <a:p>
            <a:endParaRPr lang="nb-NO" sz="3600" dirty="0"/>
          </a:p>
          <a:p>
            <a:r>
              <a:rPr lang="nb-NO" sz="3600" dirty="0"/>
              <a:t>På naturbruk</a:t>
            </a:r>
          </a:p>
          <a:p>
            <a:r>
              <a:rPr lang="nb-NO" sz="3600" dirty="0"/>
              <a:t>lærer du om:</a:t>
            </a:r>
          </a:p>
        </p:txBody>
      </p:sp>
      <p:pic>
        <p:nvPicPr>
          <p:cNvPr id="11" name="Bilde 10">
            <a:extLst>
              <a:ext uri="{FF2B5EF4-FFF2-40B4-BE49-F238E27FC236}">
                <a16:creationId xmlns:a16="http://schemas.microsoft.com/office/drawing/2014/main" id="{C49D0629-B267-ED76-09DA-ACE9FCCF537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sp>
        <p:nvSpPr>
          <p:cNvPr id="4" name="TekstSylinder 3">
            <a:extLst>
              <a:ext uri="{FF2B5EF4-FFF2-40B4-BE49-F238E27FC236}">
                <a16:creationId xmlns:a16="http://schemas.microsoft.com/office/drawing/2014/main" id="{890CAB72-F85D-C6E4-B2DD-AB5DBC323FD3}"/>
              </a:ext>
            </a:extLst>
          </p:cNvPr>
          <p:cNvSpPr txBox="1"/>
          <p:nvPr/>
        </p:nvSpPr>
        <p:spPr>
          <a:xfrm>
            <a:off x="975808" y="2570759"/>
            <a:ext cx="3580008" cy="3811993"/>
          </a:xfrm>
          <a:prstGeom prst="rect">
            <a:avLst/>
          </a:prstGeom>
          <a:noFill/>
        </p:spPr>
        <p:txBody>
          <a:bodyPr wrap="square" numCol="1" spcCol="360000">
            <a:noAutofit/>
          </a:bodyPr>
          <a:lstStyle/>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naturmaterialer og landskapsutforming</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fiske- og friluftsliv</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dyrestell og dyrevelferd</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planteliv og naturprosesser</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biologisk produksjon</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drift av maskiner og utstyr</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økonomi</a:t>
            </a:r>
            <a:endParaRPr lang="nb-NO" sz="1400" dirty="0">
              <a:solidFill>
                <a:srgbClr val="297150"/>
              </a:solidFill>
            </a:endParaRPr>
          </a:p>
        </p:txBody>
      </p:sp>
      <p:sp>
        <p:nvSpPr>
          <p:cNvPr id="2" name="TekstSylinder 1">
            <a:extLst>
              <a:ext uri="{FF2B5EF4-FFF2-40B4-BE49-F238E27FC236}">
                <a16:creationId xmlns:a16="http://schemas.microsoft.com/office/drawing/2014/main" id="{05B815D7-0056-03C4-BE02-F91E7E649522}"/>
              </a:ext>
            </a:extLst>
          </p:cNvPr>
          <p:cNvSpPr txBox="1"/>
          <p:nvPr/>
        </p:nvSpPr>
        <p:spPr>
          <a:xfrm>
            <a:off x="5264127" y="4952003"/>
            <a:ext cx="4324870" cy="3811993"/>
          </a:xfrm>
          <a:prstGeom prst="rect">
            <a:avLst/>
          </a:prstGeom>
          <a:noFill/>
        </p:spPr>
        <p:txBody>
          <a:bodyPr wrap="square" numCol="1" spcCol="360000">
            <a:noAutofit/>
          </a:bodyPr>
          <a:lstStyle/>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praktisk anlagt</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interessert i utendørs arbeid</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omsorgsfull overfor mennesker, dyr og miljø</a:t>
            </a:r>
            <a:endParaRPr lang="nb-NO" sz="1400" dirty="0">
              <a:solidFill>
                <a:srgbClr val="297150"/>
              </a:solidFill>
            </a:endParaRPr>
          </a:p>
        </p:txBody>
      </p:sp>
      <p:sp>
        <p:nvSpPr>
          <p:cNvPr id="5" name="TekstSylinder 4">
            <a:extLst>
              <a:ext uri="{FF2B5EF4-FFF2-40B4-BE49-F238E27FC236}">
                <a16:creationId xmlns:a16="http://schemas.microsoft.com/office/drawing/2014/main" id="{FBF03FBA-3CA8-8932-7518-8DB735EC335C}"/>
              </a:ext>
            </a:extLst>
          </p:cNvPr>
          <p:cNvSpPr txBox="1"/>
          <p:nvPr/>
        </p:nvSpPr>
        <p:spPr>
          <a:xfrm>
            <a:off x="5264128" y="4335423"/>
            <a:ext cx="3244732" cy="646331"/>
          </a:xfrm>
          <a:prstGeom prst="rect">
            <a:avLst/>
          </a:prstGeom>
          <a:noFill/>
        </p:spPr>
        <p:txBody>
          <a:bodyPr wrap="square">
            <a:spAutoFit/>
          </a:bodyPr>
          <a:lstStyle/>
          <a:p>
            <a:r>
              <a:rPr lang="nb-NO" sz="3600" dirty="0"/>
              <a:t>Du bør være:</a:t>
            </a:r>
          </a:p>
        </p:txBody>
      </p:sp>
    </p:spTree>
    <p:extLst>
      <p:ext uri="{BB962C8B-B14F-4D97-AF65-F5344CB8AC3E}">
        <p14:creationId xmlns:p14="http://schemas.microsoft.com/office/powerpoint/2010/main" val="600289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1" y="-5543"/>
            <a:ext cx="12191999"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rPr>
              <a:t> </a:t>
            </a:r>
          </a:p>
        </p:txBody>
      </p:sp>
      <p:pic>
        <p:nvPicPr>
          <p:cNvPr id="4" name="Bilde 3" descr="Et bilde som inneholder person, tre, utendørs&#10;&#10;Automatisk generert beskrivelse">
            <a:extLst>
              <a:ext uri="{FF2B5EF4-FFF2-40B4-BE49-F238E27FC236}">
                <a16:creationId xmlns:a16="http://schemas.microsoft.com/office/drawing/2014/main" id="{97E7B6C4-B4A1-744E-557F-05C2FD28E5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60411" y="509902"/>
            <a:ext cx="2505056" cy="2829580"/>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solidFill>
                <a:schemeClr val="bg1"/>
              </a:solidFill>
            </a:endParaRPr>
          </a:p>
        </p:txBody>
      </p:sp>
      <p:sp>
        <p:nvSpPr>
          <p:cNvPr id="6" name="TekstSylinder 5">
            <a:extLst>
              <a:ext uri="{FF2B5EF4-FFF2-40B4-BE49-F238E27FC236}">
                <a16:creationId xmlns:a16="http://schemas.microsoft.com/office/drawing/2014/main" id="{772B3EA7-3CC5-C62F-7FE2-CBF0543E35A8}"/>
              </a:ext>
            </a:extLst>
          </p:cNvPr>
          <p:cNvSpPr txBox="1"/>
          <p:nvPr/>
        </p:nvSpPr>
        <p:spPr>
          <a:xfrm>
            <a:off x="612969" y="-5543"/>
            <a:ext cx="7525797" cy="1754326"/>
          </a:xfrm>
          <a:prstGeom prst="rect">
            <a:avLst/>
          </a:prstGeom>
          <a:noFill/>
        </p:spPr>
        <p:txBody>
          <a:bodyPr wrap="square">
            <a:spAutoFit/>
          </a:bodyPr>
          <a:lstStyle/>
          <a:p>
            <a:endParaRPr lang="nb-NO" sz="3600" dirty="0">
              <a:solidFill>
                <a:schemeClr val="bg1"/>
              </a:solidFill>
            </a:endParaRPr>
          </a:p>
          <a:p>
            <a:r>
              <a:rPr lang="nb-NO" sz="3600" dirty="0">
                <a:solidFill>
                  <a:schemeClr val="bg1"/>
                </a:solidFill>
              </a:rPr>
              <a:t>Utdanning på </a:t>
            </a:r>
            <a:br>
              <a:rPr lang="nb-NO" sz="3600" dirty="0">
                <a:solidFill>
                  <a:schemeClr val="bg1"/>
                </a:solidFill>
              </a:rPr>
            </a:br>
            <a:r>
              <a:rPr lang="nb-NO" sz="3600" dirty="0">
                <a:solidFill>
                  <a:schemeClr val="bg1"/>
                </a:solidFill>
              </a:rPr>
              <a:t>universitet og høyskole: </a:t>
            </a:r>
          </a:p>
        </p:txBody>
      </p:sp>
      <p:pic>
        <p:nvPicPr>
          <p:cNvPr id="28" name="Bilde 27">
            <a:extLst>
              <a:ext uri="{FF2B5EF4-FFF2-40B4-BE49-F238E27FC236}">
                <a16:creationId xmlns:a16="http://schemas.microsoft.com/office/drawing/2014/main" id="{835415E7-6D3A-90C8-E6B8-70219C1EB44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92054" y="6013678"/>
            <a:ext cx="1151031" cy="552495"/>
          </a:xfrm>
          <a:prstGeom prst="rect">
            <a:avLst/>
          </a:prstGeom>
        </p:spPr>
      </p:pic>
      <p:sp>
        <p:nvSpPr>
          <p:cNvPr id="8" name="TekstSylinder 7">
            <a:extLst>
              <a:ext uri="{FF2B5EF4-FFF2-40B4-BE49-F238E27FC236}">
                <a16:creationId xmlns:a16="http://schemas.microsoft.com/office/drawing/2014/main" id="{5BF6EECA-3AE3-1BDE-60AD-00990EC7C1C3}"/>
              </a:ext>
            </a:extLst>
          </p:cNvPr>
          <p:cNvSpPr txBox="1"/>
          <p:nvPr/>
        </p:nvSpPr>
        <p:spPr>
          <a:xfrm>
            <a:off x="810839" y="3700109"/>
            <a:ext cx="1015702" cy="215444"/>
          </a:xfrm>
          <a:prstGeom prst="rect">
            <a:avLst/>
          </a:prstGeom>
          <a:noFill/>
        </p:spPr>
        <p:txBody>
          <a:bodyPr wrap="square" lIns="0" tIns="0" rIns="0" bIns="0" rtlCol="0">
            <a:spAutoFit/>
          </a:bodyPr>
          <a:lstStyle/>
          <a:p>
            <a:pPr algn="ctr"/>
            <a:r>
              <a:rPr lang="nb-NO" sz="1400" dirty="0">
                <a:solidFill>
                  <a:schemeClr val="bg1"/>
                </a:solidFill>
              </a:rPr>
              <a:t>1. ÅR</a:t>
            </a:r>
          </a:p>
        </p:txBody>
      </p:sp>
      <p:sp>
        <p:nvSpPr>
          <p:cNvPr id="10" name="TekstSylinder 9">
            <a:extLst>
              <a:ext uri="{FF2B5EF4-FFF2-40B4-BE49-F238E27FC236}">
                <a16:creationId xmlns:a16="http://schemas.microsoft.com/office/drawing/2014/main" id="{1AC742B3-C2FF-329B-2A58-3F8CA24867C5}"/>
              </a:ext>
            </a:extLst>
          </p:cNvPr>
          <p:cNvSpPr txBox="1"/>
          <p:nvPr/>
        </p:nvSpPr>
        <p:spPr>
          <a:xfrm>
            <a:off x="2349530" y="3700109"/>
            <a:ext cx="1015702" cy="215444"/>
          </a:xfrm>
          <a:prstGeom prst="rect">
            <a:avLst/>
          </a:prstGeom>
          <a:noFill/>
        </p:spPr>
        <p:txBody>
          <a:bodyPr wrap="square" lIns="0" tIns="0" rIns="0" bIns="0" rtlCol="0">
            <a:spAutoFit/>
          </a:bodyPr>
          <a:lstStyle/>
          <a:p>
            <a:pPr algn="ctr"/>
            <a:r>
              <a:rPr lang="nb-NO" sz="1400" dirty="0">
                <a:solidFill>
                  <a:schemeClr val="bg1"/>
                </a:solidFill>
              </a:rPr>
              <a:t>2. ÅR</a:t>
            </a:r>
          </a:p>
        </p:txBody>
      </p:sp>
      <p:sp>
        <p:nvSpPr>
          <p:cNvPr id="12" name="TekstSylinder 11">
            <a:extLst>
              <a:ext uri="{FF2B5EF4-FFF2-40B4-BE49-F238E27FC236}">
                <a16:creationId xmlns:a16="http://schemas.microsoft.com/office/drawing/2014/main" id="{742C9E97-859C-EB7C-A6E9-9B7D946473F1}"/>
              </a:ext>
            </a:extLst>
          </p:cNvPr>
          <p:cNvSpPr txBox="1"/>
          <p:nvPr/>
        </p:nvSpPr>
        <p:spPr>
          <a:xfrm>
            <a:off x="3826153" y="3700109"/>
            <a:ext cx="1339849" cy="215444"/>
          </a:xfrm>
          <a:prstGeom prst="rect">
            <a:avLst/>
          </a:prstGeom>
          <a:noFill/>
        </p:spPr>
        <p:txBody>
          <a:bodyPr wrap="square" lIns="0" tIns="0" rIns="0" bIns="0" rtlCol="0">
            <a:spAutoFit/>
          </a:bodyPr>
          <a:lstStyle/>
          <a:p>
            <a:pPr algn="ctr"/>
            <a:r>
              <a:rPr lang="nb-NO" sz="1400" dirty="0">
                <a:solidFill>
                  <a:schemeClr val="bg1"/>
                </a:solidFill>
              </a:rPr>
              <a:t>3. ÅR (Bachelor)</a:t>
            </a:r>
          </a:p>
        </p:txBody>
      </p:sp>
      <p:sp>
        <p:nvSpPr>
          <p:cNvPr id="13" name="TekstSylinder 12">
            <a:extLst>
              <a:ext uri="{FF2B5EF4-FFF2-40B4-BE49-F238E27FC236}">
                <a16:creationId xmlns:a16="http://schemas.microsoft.com/office/drawing/2014/main" id="{3D5087A6-D251-48D3-9A80-56E56A1E9CFC}"/>
              </a:ext>
            </a:extLst>
          </p:cNvPr>
          <p:cNvSpPr txBox="1"/>
          <p:nvPr/>
        </p:nvSpPr>
        <p:spPr>
          <a:xfrm>
            <a:off x="5591963" y="3700109"/>
            <a:ext cx="1015704" cy="215444"/>
          </a:xfrm>
          <a:prstGeom prst="rect">
            <a:avLst/>
          </a:prstGeom>
          <a:noFill/>
        </p:spPr>
        <p:txBody>
          <a:bodyPr wrap="square" lIns="0" tIns="0" rIns="0" bIns="0" rtlCol="0">
            <a:spAutoFit/>
          </a:bodyPr>
          <a:lstStyle/>
          <a:p>
            <a:pPr algn="ctr"/>
            <a:r>
              <a:rPr lang="nb-NO" sz="1400" dirty="0">
                <a:solidFill>
                  <a:schemeClr val="bg1"/>
                </a:solidFill>
              </a:rPr>
              <a:t>4. ÅR</a:t>
            </a:r>
          </a:p>
        </p:txBody>
      </p:sp>
      <p:sp>
        <p:nvSpPr>
          <p:cNvPr id="27" name="TekstSylinder 26">
            <a:extLst>
              <a:ext uri="{FF2B5EF4-FFF2-40B4-BE49-F238E27FC236}">
                <a16:creationId xmlns:a16="http://schemas.microsoft.com/office/drawing/2014/main" id="{3C402CC8-84A8-8B26-CEDC-45D040194031}"/>
              </a:ext>
            </a:extLst>
          </p:cNvPr>
          <p:cNvSpPr txBox="1"/>
          <p:nvPr/>
        </p:nvSpPr>
        <p:spPr>
          <a:xfrm>
            <a:off x="7085522" y="3700109"/>
            <a:ext cx="1175888" cy="215444"/>
          </a:xfrm>
          <a:prstGeom prst="rect">
            <a:avLst/>
          </a:prstGeom>
          <a:noFill/>
        </p:spPr>
        <p:txBody>
          <a:bodyPr wrap="square" lIns="0" tIns="0" rIns="0" bIns="0" rtlCol="0">
            <a:spAutoFit/>
          </a:bodyPr>
          <a:lstStyle/>
          <a:p>
            <a:pPr algn="ctr"/>
            <a:r>
              <a:rPr lang="nb-NO" sz="1400" dirty="0">
                <a:solidFill>
                  <a:schemeClr val="bg1"/>
                </a:solidFill>
              </a:rPr>
              <a:t>5. ÅR (Master)</a:t>
            </a:r>
          </a:p>
        </p:txBody>
      </p:sp>
      <p:cxnSp>
        <p:nvCxnSpPr>
          <p:cNvPr id="36" name="Rett linje 35">
            <a:extLst>
              <a:ext uri="{FF2B5EF4-FFF2-40B4-BE49-F238E27FC236}">
                <a16:creationId xmlns:a16="http://schemas.microsoft.com/office/drawing/2014/main" id="{236FF651-3E5C-401A-2416-A7AF46D11120}"/>
              </a:ext>
            </a:extLst>
          </p:cNvPr>
          <p:cNvCxnSpPr>
            <a:cxnSpLocks/>
          </p:cNvCxnSpPr>
          <p:nvPr/>
        </p:nvCxnSpPr>
        <p:spPr>
          <a:xfrm>
            <a:off x="1703629" y="4363723"/>
            <a:ext cx="628290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9B06ACAC-237E-EA7F-1719-614B77F9895B}"/>
              </a:ext>
            </a:extLst>
          </p:cNvPr>
          <p:cNvCxnSpPr>
            <a:cxnSpLocks/>
          </p:cNvCxnSpPr>
          <p:nvPr/>
        </p:nvCxnSpPr>
        <p:spPr>
          <a:xfrm>
            <a:off x="5057657" y="4425251"/>
            <a:ext cx="457339" cy="65977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kstSylinder 34">
            <a:extLst>
              <a:ext uri="{FF2B5EF4-FFF2-40B4-BE49-F238E27FC236}">
                <a16:creationId xmlns:a16="http://schemas.microsoft.com/office/drawing/2014/main" id="{562FD827-24D5-7EA1-4E76-D0486596D0C9}"/>
              </a:ext>
            </a:extLst>
          </p:cNvPr>
          <p:cNvSpPr txBox="1"/>
          <p:nvPr/>
        </p:nvSpPr>
        <p:spPr>
          <a:xfrm>
            <a:off x="8701274" y="4775618"/>
            <a:ext cx="1175889" cy="599499"/>
          </a:xfrm>
          <a:prstGeom prst="roundRect">
            <a:avLst/>
          </a:prstGeom>
          <a:solidFill>
            <a:schemeClr val="bg1"/>
          </a:solidFill>
        </p:spPr>
        <p:txBody>
          <a:bodyPr wrap="square" lIns="0" tIns="0" rIns="0" bIns="0" rtlCol="0" anchor="ctr" anchorCtr="0">
            <a:noAutofit/>
          </a:bodyPr>
          <a:lstStyle/>
          <a:p>
            <a:pPr algn="ctr"/>
            <a:r>
              <a:rPr lang="nb-NO" sz="1400" dirty="0"/>
              <a:t>Arbeid</a:t>
            </a:r>
          </a:p>
        </p:txBody>
      </p:sp>
      <p:sp>
        <p:nvSpPr>
          <p:cNvPr id="58" name="TekstSylinder 57">
            <a:extLst>
              <a:ext uri="{FF2B5EF4-FFF2-40B4-BE49-F238E27FC236}">
                <a16:creationId xmlns:a16="http://schemas.microsoft.com/office/drawing/2014/main" id="{589D8B38-FEA9-821D-6575-0BC5A83C16B5}"/>
              </a:ext>
            </a:extLst>
          </p:cNvPr>
          <p:cNvSpPr txBox="1"/>
          <p:nvPr/>
        </p:nvSpPr>
        <p:spPr>
          <a:xfrm>
            <a:off x="5496828" y="4785272"/>
            <a:ext cx="1175889" cy="599499"/>
          </a:xfrm>
          <a:prstGeom prst="roundRect">
            <a:avLst/>
          </a:prstGeom>
          <a:solidFill>
            <a:schemeClr val="bg1"/>
          </a:solidFill>
        </p:spPr>
        <p:txBody>
          <a:bodyPr wrap="square" lIns="0" tIns="0" rIns="0" bIns="0" rtlCol="0" anchor="ctr" anchorCtr="0">
            <a:noAutofit/>
          </a:bodyPr>
          <a:lstStyle/>
          <a:p>
            <a:pPr algn="ctr"/>
            <a:r>
              <a:rPr lang="nb-NO" sz="1400" dirty="0"/>
              <a:t>Arbeid</a:t>
            </a:r>
          </a:p>
        </p:txBody>
      </p:sp>
      <p:cxnSp>
        <p:nvCxnSpPr>
          <p:cNvPr id="60" name="Rett linje 59">
            <a:extLst>
              <a:ext uri="{FF2B5EF4-FFF2-40B4-BE49-F238E27FC236}">
                <a16:creationId xmlns:a16="http://schemas.microsoft.com/office/drawing/2014/main" id="{2C733A48-9878-F0A4-4D3A-744047A4573F}"/>
              </a:ext>
            </a:extLst>
          </p:cNvPr>
          <p:cNvCxnSpPr>
            <a:cxnSpLocks/>
          </p:cNvCxnSpPr>
          <p:nvPr/>
        </p:nvCxnSpPr>
        <p:spPr>
          <a:xfrm>
            <a:off x="8243935" y="4425251"/>
            <a:ext cx="457339" cy="65977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TekstSylinder 47">
            <a:extLst>
              <a:ext uri="{FF2B5EF4-FFF2-40B4-BE49-F238E27FC236}">
                <a16:creationId xmlns:a16="http://schemas.microsoft.com/office/drawing/2014/main" id="{73C9613D-DE94-F01B-2FDD-1150CF04D2E3}"/>
              </a:ext>
            </a:extLst>
          </p:cNvPr>
          <p:cNvSpPr txBox="1"/>
          <p:nvPr/>
        </p:nvSpPr>
        <p:spPr>
          <a:xfrm>
            <a:off x="7085522" y="4057139"/>
            <a:ext cx="1175888" cy="599499"/>
          </a:xfrm>
          <a:prstGeom prst="roundRect">
            <a:avLst/>
          </a:prstGeom>
          <a:solidFill>
            <a:srgbClr val="D0D7C9"/>
          </a:solidFill>
          <a:ln>
            <a:noFill/>
          </a:ln>
        </p:spPr>
        <p:txBody>
          <a:bodyPr wrap="square" lIns="0" tIns="0" rIns="0" bIns="0" rtlCol="0" anchor="ctr" anchorCtr="0">
            <a:noAutofit/>
          </a:bodyPr>
          <a:lstStyle/>
          <a:p>
            <a:pPr algn="ctr"/>
            <a:r>
              <a:rPr lang="nb-NO" sz="1400" dirty="0"/>
              <a:t>Skogfag</a:t>
            </a:r>
          </a:p>
        </p:txBody>
      </p:sp>
      <p:sp>
        <p:nvSpPr>
          <p:cNvPr id="53" name="TekstSylinder 52">
            <a:extLst>
              <a:ext uri="{FF2B5EF4-FFF2-40B4-BE49-F238E27FC236}">
                <a16:creationId xmlns:a16="http://schemas.microsoft.com/office/drawing/2014/main" id="{CCECC40E-2545-C8C7-E105-81C499BD1279}"/>
              </a:ext>
            </a:extLst>
          </p:cNvPr>
          <p:cNvSpPr txBox="1"/>
          <p:nvPr/>
        </p:nvSpPr>
        <p:spPr>
          <a:xfrm>
            <a:off x="3908134" y="4057139"/>
            <a:ext cx="1175888" cy="599499"/>
          </a:xfrm>
          <a:prstGeom prst="roundRect">
            <a:avLst/>
          </a:prstGeom>
          <a:solidFill>
            <a:srgbClr val="D0D7C9"/>
          </a:solidFill>
          <a:ln>
            <a:noFill/>
          </a:ln>
        </p:spPr>
        <p:txBody>
          <a:bodyPr wrap="square" lIns="0" tIns="0" rIns="0" bIns="0" rtlCol="0" anchor="ctr" anchorCtr="0">
            <a:noAutofit/>
          </a:bodyPr>
          <a:lstStyle/>
          <a:p>
            <a:pPr algn="ctr"/>
            <a:r>
              <a:rPr lang="nb-NO" sz="1400" dirty="0"/>
              <a:t>Skogfag</a:t>
            </a:r>
          </a:p>
        </p:txBody>
      </p:sp>
      <p:sp>
        <p:nvSpPr>
          <p:cNvPr id="54" name="TekstSylinder 53">
            <a:extLst>
              <a:ext uri="{FF2B5EF4-FFF2-40B4-BE49-F238E27FC236}">
                <a16:creationId xmlns:a16="http://schemas.microsoft.com/office/drawing/2014/main" id="{DBCF0572-FF54-8030-CF11-4ECB08A387B5}"/>
              </a:ext>
            </a:extLst>
          </p:cNvPr>
          <p:cNvSpPr txBox="1"/>
          <p:nvPr/>
        </p:nvSpPr>
        <p:spPr>
          <a:xfrm>
            <a:off x="730746" y="4057139"/>
            <a:ext cx="1175888" cy="599499"/>
          </a:xfrm>
          <a:prstGeom prst="roundRect">
            <a:avLst/>
          </a:prstGeom>
          <a:solidFill>
            <a:srgbClr val="D0D7C9"/>
          </a:solidFill>
          <a:ln>
            <a:noFill/>
          </a:ln>
        </p:spPr>
        <p:txBody>
          <a:bodyPr wrap="square" lIns="0" tIns="0" rIns="0" bIns="0" rtlCol="0" anchor="ctr" anchorCtr="0">
            <a:noAutofit/>
          </a:bodyPr>
          <a:lstStyle/>
          <a:p>
            <a:pPr algn="ctr"/>
            <a:r>
              <a:rPr lang="nb-NO" sz="1400" dirty="0"/>
              <a:t>Skogfag</a:t>
            </a:r>
          </a:p>
        </p:txBody>
      </p:sp>
      <p:sp>
        <p:nvSpPr>
          <p:cNvPr id="55" name="TekstSylinder 54">
            <a:extLst>
              <a:ext uri="{FF2B5EF4-FFF2-40B4-BE49-F238E27FC236}">
                <a16:creationId xmlns:a16="http://schemas.microsoft.com/office/drawing/2014/main" id="{7AE5A221-C419-86E2-0099-B0EC572A4175}"/>
              </a:ext>
            </a:extLst>
          </p:cNvPr>
          <p:cNvSpPr txBox="1"/>
          <p:nvPr/>
        </p:nvSpPr>
        <p:spPr>
          <a:xfrm>
            <a:off x="2319440" y="4057139"/>
            <a:ext cx="1175888" cy="599499"/>
          </a:xfrm>
          <a:prstGeom prst="roundRect">
            <a:avLst/>
          </a:prstGeom>
          <a:solidFill>
            <a:srgbClr val="D0D7C9"/>
          </a:solidFill>
          <a:ln>
            <a:noFill/>
          </a:ln>
        </p:spPr>
        <p:txBody>
          <a:bodyPr wrap="square" lIns="0" tIns="0" rIns="0" bIns="0" rtlCol="0" anchor="ctr" anchorCtr="0">
            <a:noAutofit/>
          </a:bodyPr>
          <a:lstStyle/>
          <a:p>
            <a:pPr algn="ctr"/>
            <a:r>
              <a:rPr lang="nb-NO" sz="1400" dirty="0"/>
              <a:t>Skogfag</a:t>
            </a:r>
          </a:p>
        </p:txBody>
      </p:sp>
      <p:sp>
        <p:nvSpPr>
          <p:cNvPr id="56" name="TekstSylinder 55">
            <a:extLst>
              <a:ext uri="{FF2B5EF4-FFF2-40B4-BE49-F238E27FC236}">
                <a16:creationId xmlns:a16="http://schemas.microsoft.com/office/drawing/2014/main" id="{6BF39804-0C4C-8368-936F-5D3CEFA40DFA}"/>
              </a:ext>
            </a:extLst>
          </p:cNvPr>
          <p:cNvSpPr txBox="1"/>
          <p:nvPr/>
        </p:nvSpPr>
        <p:spPr>
          <a:xfrm>
            <a:off x="5496828" y="4057139"/>
            <a:ext cx="1175888" cy="599499"/>
          </a:xfrm>
          <a:prstGeom prst="roundRect">
            <a:avLst/>
          </a:prstGeom>
          <a:solidFill>
            <a:srgbClr val="D0D7C9"/>
          </a:solidFill>
          <a:ln>
            <a:noFill/>
          </a:ln>
        </p:spPr>
        <p:txBody>
          <a:bodyPr wrap="square" lIns="0" tIns="0" rIns="0" bIns="0" rtlCol="0" anchor="ctr" anchorCtr="0">
            <a:noAutofit/>
          </a:bodyPr>
          <a:lstStyle/>
          <a:p>
            <a:pPr algn="ctr"/>
            <a:r>
              <a:rPr lang="nb-NO" sz="1400" dirty="0"/>
              <a:t>Skogfag</a:t>
            </a:r>
          </a:p>
        </p:txBody>
      </p:sp>
    </p:spTree>
    <p:extLst>
      <p:ext uri="{BB962C8B-B14F-4D97-AF65-F5344CB8AC3E}">
        <p14:creationId xmlns:p14="http://schemas.microsoft.com/office/powerpoint/2010/main" val="1954743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3CE959C-6B4A-ECCC-F897-891BE9E57600}"/>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sp>
        <p:nvSpPr>
          <p:cNvPr id="4" name="TekstSylinder 3">
            <a:extLst>
              <a:ext uri="{FF2B5EF4-FFF2-40B4-BE49-F238E27FC236}">
                <a16:creationId xmlns:a16="http://schemas.microsoft.com/office/drawing/2014/main" id="{ED937561-0970-9C8C-D3E2-DBECDAB90E15}"/>
              </a:ext>
            </a:extLst>
          </p:cNvPr>
          <p:cNvSpPr txBox="1"/>
          <p:nvPr/>
        </p:nvSpPr>
        <p:spPr>
          <a:xfrm>
            <a:off x="975809" y="816433"/>
            <a:ext cx="3244732" cy="1754326"/>
          </a:xfrm>
          <a:prstGeom prst="rect">
            <a:avLst/>
          </a:prstGeom>
          <a:noFill/>
        </p:spPr>
        <p:txBody>
          <a:bodyPr wrap="square">
            <a:spAutoFit/>
          </a:bodyPr>
          <a:lstStyle/>
          <a:p>
            <a:r>
              <a:rPr lang="nb-NO" sz="3600" b="0" i="0" u="none" strike="noStrike" dirty="0">
                <a:effectLst/>
                <a:latin typeface="+mj-lt"/>
              </a:rPr>
              <a:t>Ulike utdannings-veier:</a:t>
            </a:r>
            <a:endParaRPr lang="nb-NO" sz="3600" dirty="0">
              <a:latin typeface="+mj-lt"/>
            </a:endParaRPr>
          </a:p>
        </p:txBody>
      </p:sp>
      <p:pic>
        <p:nvPicPr>
          <p:cNvPr id="6" name="Bilde 5">
            <a:extLst>
              <a:ext uri="{FF2B5EF4-FFF2-40B4-BE49-F238E27FC236}">
                <a16:creationId xmlns:a16="http://schemas.microsoft.com/office/drawing/2014/main" id="{6B078598-1936-EA99-ED21-D422DF942BF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pic>
        <p:nvPicPr>
          <p:cNvPr id="7" name="Bilde 6">
            <a:extLst>
              <a:ext uri="{FF2B5EF4-FFF2-40B4-BE49-F238E27FC236}">
                <a16:creationId xmlns:a16="http://schemas.microsoft.com/office/drawing/2014/main" id="{14B995E8-7522-393F-65C5-6FD0BD49A4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96727" y="2898841"/>
            <a:ext cx="3244732" cy="3631077"/>
          </a:xfrm>
          <a:prstGeom prst="rect">
            <a:avLst/>
          </a:prstGeom>
        </p:spPr>
      </p:pic>
      <p:cxnSp>
        <p:nvCxnSpPr>
          <p:cNvPr id="23" name="Rett linje 22">
            <a:extLst>
              <a:ext uri="{FF2B5EF4-FFF2-40B4-BE49-F238E27FC236}">
                <a16:creationId xmlns:a16="http://schemas.microsoft.com/office/drawing/2014/main" id="{D3761F98-B1BD-08EE-DD23-B81BA752CE1D}"/>
              </a:ext>
            </a:extLst>
          </p:cNvPr>
          <p:cNvCxnSpPr>
            <a:cxnSpLocks/>
            <a:endCxn id="12" idx="3"/>
          </p:cNvCxnSpPr>
          <p:nvPr/>
        </p:nvCxnSpPr>
        <p:spPr>
          <a:xfrm flipV="1">
            <a:off x="5782884" y="1880273"/>
            <a:ext cx="3902719" cy="1"/>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
        <p:nvSpPr>
          <p:cNvPr id="9" name="TekstSylinder 8">
            <a:extLst>
              <a:ext uri="{FF2B5EF4-FFF2-40B4-BE49-F238E27FC236}">
                <a16:creationId xmlns:a16="http://schemas.microsoft.com/office/drawing/2014/main" id="{661431C2-FE9A-BAB7-D481-ACEAE31AB551}"/>
              </a:ext>
            </a:extLst>
          </p:cNvPr>
          <p:cNvSpPr txBox="1"/>
          <p:nvPr/>
        </p:nvSpPr>
        <p:spPr>
          <a:xfrm>
            <a:off x="4648439" y="1521155"/>
            <a:ext cx="1515808" cy="718235"/>
          </a:xfrm>
          <a:prstGeom prst="roundRect">
            <a:avLst/>
          </a:prstGeom>
          <a:solidFill>
            <a:srgbClr val="297150"/>
          </a:solidFill>
          <a:ln>
            <a:solidFill>
              <a:srgbClr val="297150"/>
            </a:solidFill>
          </a:ln>
        </p:spPr>
        <p:txBody>
          <a:bodyPr wrap="square" lIns="0" tIns="0" rIns="0" bIns="0" rtlCol="0" anchor="ctr" anchorCtr="0">
            <a:noAutofit/>
          </a:bodyPr>
          <a:lstStyle/>
          <a:p>
            <a:pPr algn="ctr"/>
            <a:r>
              <a:rPr lang="nb-NO" sz="1200" dirty="0">
                <a:solidFill>
                  <a:schemeClr val="bg1"/>
                </a:solidFill>
              </a:rPr>
              <a:t>Naturbruk vg1</a:t>
            </a:r>
          </a:p>
        </p:txBody>
      </p:sp>
      <p:sp>
        <p:nvSpPr>
          <p:cNvPr id="12" name="TekstSylinder 11">
            <a:extLst>
              <a:ext uri="{FF2B5EF4-FFF2-40B4-BE49-F238E27FC236}">
                <a16:creationId xmlns:a16="http://schemas.microsoft.com/office/drawing/2014/main" id="{8598281A-F53D-0E76-E194-168377291FC3}"/>
              </a:ext>
            </a:extLst>
          </p:cNvPr>
          <p:cNvSpPr txBox="1"/>
          <p:nvPr/>
        </p:nvSpPr>
        <p:spPr>
          <a:xfrm>
            <a:off x="8169795" y="1521155"/>
            <a:ext cx="1515808" cy="718235"/>
          </a:xfrm>
          <a:prstGeom prst="roundRect">
            <a:avLst/>
          </a:prstGeom>
          <a:solidFill>
            <a:srgbClr val="297150"/>
          </a:solidFill>
          <a:ln>
            <a:solidFill>
              <a:srgbClr val="297150"/>
            </a:solidFill>
          </a:ln>
        </p:spPr>
        <p:txBody>
          <a:bodyPr wrap="square" lIns="0" tIns="0" rIns="0" bIns="0" rtlCol="0" anchor="ctr" anchorCtr="0">
            <a:noAutofit/>
          </a:bodyPr>
          <a:lstStyle/>
          <a:p>
            <a:pPr algn="ctr"/>
            <a:r>
              <a:rPr lang="nb-NO" sz="1200" dirty="0">
                <a:solidFill>
                  <a:schemeClr val="bg1"/>
                </a:solidFill>
              </a:rPr>
              <a:t>Naturbruk vg3</a:t>
            </a:r>
          </a:p>
          <a:p>
            <a:pPr algn="ctr"/>
            <a:r>
              <a:rPr lang="nb-NO" sz="1200" dirty="0">
                <a:solidFill>
                  <a:schemeClr val="bg1"/>
                </a:solidFill>
              </a:rPr>
              <a:t>studieforberedende</a:t>
            </a:r>
          </a:p>
        </p:txBody>
      </p:sp>
      <p:cxnSp>
        <p:nvCxnSpPr>
          <p:cNvPr id="29" name="Rett linje 28">
            <a:extLst>
              <a:ext uri="{FF2B5EF4-FFF2-40B4-BE49-F238E27FC236}">
                <a16:creationId xmlns:a16="http://schemas.microsoft.com/office/drawing/2014/main" id="{58E2AC68-1432-4B4A-6E5E-6DB9AFEA8104}"/>
              </a:ext>
            </a:extLst>
          </p:cNvPr>
          <p:cNvCxnSpPr/>
          <p:nvPr/>
        </p:nvCxnSpPr>
        <p:spPr>
          <a:xfrm>
            <a:off x="7167021" y="1132885"/>
            <a:ext cx="0" cy="913072"/>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
        <p:nvSpPr>
          <p:cNvPr id="14" name="TekstSylinder 13">
            <a:extLst>
              <a:ext uri="{FF2B5EF4-FFF2-40B4-BE49-F238E27FC236}">
                <a16:creationId xmlns:a16="http://schemas.microsoft.com/office/drawing/2014/main" id="{6046D73D-9AD9-6A73-DC25-CBF98DC6C2FD}"/>
              </a:ext>
            </a:extLst>
          </p:cNvPr>
          <p:cNvSpPr txBox="1"/>
          <p:nvPr/>
        </p:nvSpPr>
        <p:spPr>
          <a:xfrm>
            <a:off x="6409117" y="644679"/>
            <a:ext cx="1515808" cy="718235"/>
          </a:xfrm>
          <a:prstGeom prst="roundRect">
            <a:avLst/>
          </a:prstGeom>
          <a:solidFill>
            <a:srgbClr val="D0D7C9"/>
          </a:solidFill>
          <a:ln w="12700">
            <a:solidFill>
              <a:srgbClr val="297150"/>
            </a:solidFill>
          </a:ln>
        </p:spPr>
        <p:txBody>
          <a:bodyPr wrap="square" lIns="0" tIns="0" rIns="0" bIns="0" rtlCol="0" anchor="ctr" anchorCtr="0">
            <a:noAutofit/>
          </a:bodyPr>
          <a:lstStyle/>
          <a:p>
            <a:pPr algn="ctr"/>
            <a:r>
              <a:rPr lang="nb-NO" sz="1200" dirty="0">
                <a:solidFill>
                  <a:srgbClr val="297150"/>
                </a:solidFill>
              </a:rPr>
              <a:t>Lærling </a:t>
            </a:r>
            <a:br>
              <a:rPr lang="nb-NO" sz="1200" dirty="0">
                <a:solidFill>
                  <a:srgbClr val="297150"/>
                </a:solidFill>
              </a:rPr>
            </a:br>
            <a:r>
              <a:rPr lang="nb-NO" sz="1200" dirty="0">
                <a:solidFill>
                  <a:srgbClr val="297150"/>
                </a:solidFill>
              </a:rPr>
              <a:t>i bedrift i 2 år</a:t>
            </a:r>
          </a:p>
        </p:txBody>
      </p:sp>
      <p:cxnSp>
        <p:nvCxnSpPr>
          <p:cNvPr id="30" name="Rett linje 29">
            <a:extLst>
              <a:ext uri="{FF2B5EF4-FFF2-40B4-BE49-F238E27FC236}">
                <a16:creationId xmlns:a16="http://schemas.microsoft.com/office/drawing/2014/main" id="{AD970913-F0C2-CCA1-21CD-0FC220F0F515}"/>
              </a:ext>
            </a:extLst>
          </p:cNvPr>
          <p:cNvCxnSpPr>
            <a:cxnSpLocks/>
          </p:cNvCxnSpPr>
          <p:nvPr/>
        </p:nvCxnSpPr>
        <p:spPr>
          <a:xfrm>
            <a:off x="10002105" y="1880272"/>
            <a:ext cx="0" cy="2206849"/>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972512D7-43A3-B3DD-006A-B7060D34BA31}"/>
              </a:ext>
            </a:extLst>
          </p:cNvPr>
          <p:cNvCxnSpPr>
            <a:cxnSpLocks/>
          </p:cNvCxnSpPr>
          <p:nvPr/>
        </p:nvCxnSpPr>
        <p:spPr>
          <a:xfrm>
            <a:off x="8052235" y="1880272"/>
            <a:ext cx="0" cy="848549"/>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35" name="Rett linje 34">
            <a:extLst>
              <a:ext uri="{FF2B5EF4-FFF2-40B4-BE49-F238E27FC236}">
                <a16:creationId xmlns:a16="http://schemas.microsoft.com/office/drawing/2014/main" id="{8FA927E1-96E3-361F-6A94-688A58CD656D}"/>
              </a:ext>
            </a:extLst>
          </p:cNvPr>
          <p:cNvCxnSpPr>
            <a:cxnSpLocks/>
          </p:cNvCxnSpPr>
          <p:nvPr/>
        </p:nvCxnSpPr>
        <p:spPr>
          <a:xfrm>
            <a:off x="9658709" y="1880272"/>
            <a:ext cx="343396" cy="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48" name="Rett linje 47">
            <a:extLst>
              <a:ext uri="{FF2B5EF4-FFF2-40B4-BE49-F238E27FC236}">
                <a16:creationId xmlns:a16="http://schemas.microsoft.com/office/drawing/2014/main" id="{0141067D-4853-BD31-5083-B65EFBA1ACF5}"/>
              </a:ext>
            </a:extLst>
          </p:cNvPr>
          <p:cNvCxnSpPr>
            <a:cxnSpLocks/>
          </p:cNvCxnSpPr>
          <p:nvPr/>
        </p:nvCxnSpPr>
        <p:spPr>
          <a:xfrm>
            <a:off x="5419504" y="5107899"/>
            <a:ext cx="3501491" cy="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C89AFE57-D4C5-970B-7F1F-C532D2FE0932}"/>
              </a:ext>
            </a:extLst>
          </p:cNvPr>
          <p:cNvCxnSpPr>
            <a:cxnSpLocks/>
          </p:cNvCxnSpPr>
          <p:nvPr/>
        </p:nvCxnSpPr>
        <p:spPr>
          <a:xfrm flipV="1">
            <a:off x="5406343" y="4087121"/>
            <a:ext cx="4595762" cy="3378"/>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56" name="Rett linje 55">
            <a:extLst>
              <a:ext uri="{FF2B5EF4-FFF2-40B4-BE49-F238E27FC236}">
                <a16:creationId xmlns:a16="http://schemas.microsoft.com/office/drawing/2014/main" id="{CE365D82-4BCB-843C-44F2-EAAFA34DE4AE}"/>
              </a:ext>
            </a:extLst>
          </p:cNvPr>
          <p:cNvCxnSpPr>
            <a:cxnSpLocks/>
          </p:cNvCxnSpPr>
          <p:nvPr/>
        </p:nvCxnSpPr>
        <p:spPr>
          <a:xfrm>
            <a:off x="7180182" y="4088447"/>
            <a:ext cx="0" cy="1019452"/>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C26CDF5B-7938-5906-C22E-A4F216481153}"/>
              </a:ext>
            </a:extLst>
          </p:cNvPr>
          <p:cNvCxnSpPr>
            <a:cxnSpLocks/>
            <a:stCxn id="14" idx="3"/>
          </p:cNvCxnSpPr>
          <p:nvPr/>
        </p:nvCxnSpPr>
        <p:spPr>
          <a:xfrm>
            <a:off x="7924925" y="1003797"/>
            <a:ext cx="3102558" cy="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8" name="Rett linje 7">
            <a:extLst>
              <a:ext uri="{FF2B5EF4-FFF2-40B4-BE49-F238E27FC236}">
                <a16:creationId xmlns:a16="http://schemas.microsoft.com/office/drawing/2014/main" id="{64756134-5F75-08B4-6FC1-E9721D01C009}"/>
              </a:ext>
            </a:extLst>
          </p:cNvPr>
          <p:cNvCxnSpPr>
            <a:cxnSpLocks/>
          </p:cNvCxnSpPr>
          <p:nvPr/>
        </p:nvCxnSpPr>
        <p:spPr>
          <a:xfrm>
            <a:off x="5419504" y="4095323"/>
            <a:ext cx="0" cy="1012576"/>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
        <p:nvSpPr>
          <p:cNvPr id="21" name="TekstSylinder 20">
            <a:extLst>
              <a:ext uri="{FF2B5EF4-FFF2-40B4-BE49-F238E27FC236}">
                <a16:creationId xmlns:a16="http://schemas.microsoft.com/office/drawing/2014/main" id="{AB9B6123-E4D4-ADD0-BA3E-14CD927837AE}"/>
              </a:ext>
            </a:extLst>
          </p:cNvPr>
          <p:cNvSpPr txBox="1"/>
          <p:nvPr/>
        </p:nvSpPr>
        <p:spPr>
          <a:xfrm>
            <a:off x="4648439" y="4249976"/>
            <a:ext cx="1515808" cy="718234"/>
          </a:xfrm>
          <a:prstGeom prst="roundRect">
            <a:avLst/>
          </a:prstGeom>
          <a:solidFill>
            <a:srgbClr val="D0D7C9"/>
          </a:solidFill>
          <a:ln w="12700">
            <a:solidFill>
              <a:srgbClr val="297150"/>
            </a:solidFill>
          </a:ln>
        </p:spPr>
        <p:txBody>
          <a:bodyPr wrap="square" lIns="0" tIns="0" rIns="0" bIns="0" rtlCol="0" anchor="ctr" anchorCtr="0">
            <a:noAutofit/>
          </a:bodyPr>
          <a:lstStyle/>
          <a:p>
            <a:pPr algn="ctr"/>
            <a:r>
              <a:rPr lang="nb-NO" sz="1200" dirty="0">
                <a:solidFill>
                  <a:srgbClr val="297150"/>
                </a:solidFill>
              </a:rPr>
              <a:t>Bachelor i skogfag ved NMBU (Ås)</a:t>
            </a:r>
          </a:p>
        </p:txBody>
      </p:sp>
      <p:cxnSp>
        <p:nvCxnSpPr>
          <p:cNvPr id="24" name="Rett linje 23">
            <a:extLst>
              <a:ext uri="{FF2B5EF4-FFF2-40B4-BE49-F238E27FC236}">
                <a16:creationId xmlns:a16="http://schemas.microsoft.com/office/drawing/2014/main" id="{A7804E84-6276-A5F9-E08C-4F5CD7582B55}"/>
              </a:ext>
            </a:extLst>
          </p:cNvPr>
          <p:cNvCxnSpPr>
            <a:cxnSpLocks/>
          </p:cNvCxnSpPr>
          <p:nvPr/>
        </p:nvCxnSpPr>
        <p:spPr>
          <a:xfrm>
            <a:off x="8052235" y="2728821"/>
            <a:ext cx="1009456" cy="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
        <p:nvSpPr>
          <p:cNvPr id="13" name="TekstSylinder 12">
            <a:extLst>
              <a:ext uri="{FF2B5EF4-FFF2-40B4-BE49-F238E27FC236}">
                <a16:creationId xmlns:a16="http://schemas.microsoft.com/office/drawing/2014/main" id="{6C974187-D36A-20F6-595B-1741AD642473}"/>
              </a:ext>
            </a:extLst>
          </p:cNvPr>
          <p:cNvSpPr txBox="1"/>
          <p:nvPr/>
        </p:nvSpPr>
        <p:spPr>
          <a:xfrm>
            <a:off x="8169795" y="2369704"/>
            <a:ext cx="1515808" cy="718234"/>
          </a:xfrm>
          <a:prstGeom prst="roundRect">
            <a:avLst/>
          </a:prstGeom>
          <a:solidFill>
            <a:srgbClr val="297150"/>
          </a:solidFill>
          <a:ln>
            <a:solidFill>
              <a:srgbClr val="297150"/>
            </a:solidFill>
          </a:ln>
        </p:spPr>
        <p:txBody>
          <a:bodyPr wrap="square" lIns="0" tIns="0" rIns="0" bIns="0" rtlCol="0" anchor="ctr" anchorCtr="0">
            <a:noAutofit/>
          </a:bodyPr>
          <a:lstStyle/>
          <a:p>
            <a:pPr algn="ctr"/>
            <a:r>
              <a:rPr lang="nb-NO" sz="1200" dirty="0">
                <a:solidFill>
                  <a:schemeClr val="bg1"/>
                </a:solidFill>
              </a:rPr>
              <a:t>vg4 Påbygg generell studie-kompetanse</a:t>
            </a:r>
          </a:p>
        </p:txBody>
      </p:sp>
      <p:sp>
        <p:nvSpPr>
          <p:cNvPr id="11" name="TekstSylinder 10">
            <a:extLst>
              <a:ext uri="{FF2B5EF4-FFF2-40B4-BE49-F238E27FC236}">
                <a16:creationId xmlns:a16="http://schemas.microsoft.com/office/drawing/2014/main" id="{DE666ADC-AF87-E197-21B7-FB1B0F9D2C33}"/>
              </a:ext>
            </a:extLst>
          </p:cNvPr>
          <p:cNvSpPr txBox="1"/>
          <p:nvPr/>
        </p:nvSpPr>
        <p:spPr>
          <a:xfrm>
            <a:off x="6409117" y="1521155"/>
            <a:ext cx="1515808" cy="718235"/>
          </a:xfrm>
          <a:prstGeom prst="roundRect">
            <a:avLst/>
          </a:prstGeom>
          <a:solidFill>
            <a:srgbClr val="297150"/>
          </a:solidFill>
          <a:ln>
            <a:solidFill>
              <a:srgbClr val="297150"/>
            </a:solidFill>
          </a:ln>
        </p:spPr>
        <p:txBody>
          <a:bodyPr wrap="square" lIns="0" tIns="0" rIns="0" bIns="0" rtlCol="0" anchor="ctr" anchorCtr="0">
            <a:noAutofit/>
          </a:bodyPr>
          <a:lstStyle/>
          <a:p>
            <a:pPr algn="ctr"/>
            <a:r>
              <a:rPr lang="nb-NO" sz="1200" dirty="0">
                <a:solidFill>
                  <a:schemeClr val="bg1"/>
                </a:solidFill>
              </a:rPr>
              <a:t>Naturbruk vg2</a:t>
            </a:r>
          </a:p>
          <a:p>
            <a:pPr algn="ctr"/>
            <a:r>
              <a:rPr lang="nb-NO" sz="1200" dirty="0">
                <a:solidFill>
                  <a:schemeClr val="bg1"/>
                </a:solidFill>
              </a:rPr>
              <a:t>skogbruk</a:t>
            </a:r>
          </a:p>
        </p:txBody>
      </p:sp>
      <p:cxnSp>
        <p:nvCxnSpPr>
          <p:cNvPr id="39" name="Rett linje 38">
            <a:extLst>
              <a:ext uri="{FF2B5EF4-FFF2-40B4-BE49-F238E27FC236}">
                <a16:creationId xmlns:a16="http://schemas.microsoft.com/office/drawing/2014/main" id="{8F7E3800-9ED9-25C1-5709-55A596EF71ED}"/>
              </a:ext>
            </a:extLst>
          </p:cNvPr>
          <p:cNvCxnSpPr>
            <a:cxnSpLocks/>
          </p:cNvCxnSpPr>
          <p:nvPr/>
        </p:nvCxnSpPr>
        <p:spPr>
          <a:xfrm>
            <a:off x="9685603" y="2728821"/>
            <a:ext cx="316502" cy="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41" name="Rett linje 40">
            <a:extLst>
              <a:ext uri="{FF2B5EF4-FFF2-40B4-BE49-F238E27FC236}">
                <a16:creationId xmlns:a16="http://schemas.microsoft.com/office/drawing/2014/main" id="{6212C645-043A-331A-181B-7628F800B245}"/>
              </a:ext>
            </a:extLst>
          </p:cNvPr>
          <p:cNvCxnSpPr>
            <a:cxnSpLocks/>
          </p:cNvCxnSpPr>
          <p:nvPr/>
        </p:nvCxnSpPr>
        <p:spPr>
          <a:xfrm>
            <a:off x="9685603" y="3588271"/>
            <a:ext cx="316502" cy="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
        <p:nvSpPr>
          <p:cNvPr id="50" name="TekstSylinder 49">
            <a:extLst>
              <a:ext uri="{FF2B5EF4-FFF2-40B4-BE49-F238E27FC236}">
                <a16:creationId xmlns:a16="http://schemas.microsoft.com/office/drawing/2014/main" id="{B37F1862-D809-8599-2ED4-1B3A305CE618}"/>
              </a:ext>
            </a:extLst>
          </p:cNvPr>
          <p:cNvSpPr txBox="1"/>
          <p:nvPr/>
        </p:nvSpPr>
        <p:spPr>
          <a:xfrm>
            <a:off x="4648439" y="3217741"/>
            <a:ext cx="5063487" cy="718236"/>
          </a:xfrm>
          <a:prstGeom prst="roundRect">
            <a:avLst/>
          </a:prstGeom>
          <a:solidFill>
            <a:srgbClr val="D0D7C9"/>
          </a:solidFill>
          <a:ln w="12700">
            <a:solidFill>
              <a:srgbClr val="297150"/>
            </a:solidFill>
          </a:ln>
        </p:spPr>
        <p:txBody>
          <a:bodyPr wrap="square" lIns="0" tIns="0" rIns="0" bIns="0" rtlCol="0" anchor="ctr" anchorCtr="0">
            <a:noAutofit/>
          </a:bodyPr>
          <a:lstStyle/>
          <a:p>
            <a:pPr algn="ctr"/>
            <a:r>
              <a:rPr lang="nb-NO" sz="1200" dirty="0">
                <a:solidFill>
                  <a:srgbClr val="297150"/>
                </a:solidFill>
              </a:rPr>
              <a:t>3 </a:t>
            </a:r>
            <a:r>
              <a:rPr lang="nb-NO" sz="1200" dirty="0" err="1">
                <a:solidFill>
                  <a:srgbClr val="297150"/>
                </a:solidFill>
              </a:rPr>
              <a:t>årig</a:t>
            </a:r>
            <a:r>
              <a:rPr lang="nb-NO" sz="1200" dirty="0">
                <a:solidFill>
                  <a:srgbClr val="297150"/>
                </a:solidFill>
              </a:rPr>
              <a:t> vgs. </a:t>
            </a:r>
            <a:br>
              <a:rPr lang="nb-NO" sz="1200" dirty="0">
                <a:solidFill>
                  <a:srgbClr val="297150"/>
                </a:solidFill>
              </a:rPr>
            </a:br>
            <a:r>
              <a:rPr lang="nb-NO" sz="1200" dirty="0">
                <a:solidFill>
                  <a:srgbClr val="297150"/>
                </a:solidFill>
              </a:rPr>
              <a:t>studieforberedende</a:t>
            </a:r>
          </a:p>
        </p:txBody>
      </p:sp>
      <p:cxnSp>
        <p:nvCxnSpPr>
          <p:cNvPr id="44" name="Rett linje 43">
            <a:extLst>
              <a:ext uri="{FF2B5EF4-FFF2-40B4-BE49-F238E27FC236}">
                <a16:creationId xmlns:a16="http://schemas.microsoft.com/office/drawing/2014/main" id="{8953C679-F994-4965-19F8-2C62794380E9}"/>
              </a:ext>
            </a:extLst>
          </p:cNvPr>
          <p:cNvCxnSpPr>
            <a:cxnSpLocks/>
          </p:cNvCxnSpPr>
          <p:nvPr/>
        </p:nvCxnSpPr>
        <p:spPr>
          <a:xfrm>
            <a:off x="8901130" y="4088447"/>
            <a:ext cx="7443" cy="1019452"/>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55" name="Rett linje 54">
            <a:extLst>
              <a:ext uri="{FF2B5EF4-FFF2-40B4-BE49-F238E27FC236}">
                <a16:creationId xmlns:a16="http://schemas.microsoft.com/office/drawing/2014/main" id="{CEF1DB51-F6A6-9EFB-7E9B-372BC0F70CA1}"/>
              </a:ext>
            </a:extLst>
          </p:cNvPr>
          <p:cNvCxnSpPr>
            <a:cxnSpLocks/>
          </p:cNvCxnSpPr>
          <p:nvPr/>
        </p:nvCxnSpPr>
        <p:spPr>
          <a:xfrm>
            <a:off x="6240049" y="5107899"/>
            <a:ext cx="0" cy="70891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5D0EDBE9-2C93-A68D-237E-A04D8D75A020}"/>
              </a:ext>
            </a:extLst>
          </p:cNvPr>
          <p:cNvCxnSpPr>
            <a:cxnSpLocks/>
          </p:cNvCxnSpPr>
          <p:nvPr/>
        </p:nvCxnSpPr>
        <p:spPr>
          <a:xfrm>
            <a:off x="8013923" y="5107899"/>
            <a:ext cx="0" cy="70891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
        <p:nvSpPr>
          <p:cNvPr id="2" name="TekstSylinder 1">
            <a:extLst>
              <a:ext uri="{FF2B5EF4-FFF2-40B4-BE49-F238E27FC236}">
                <a16:creationId xmlns:a16="http://schemas.microsoft.com/office/drawing/2014/main" id="{31B87954-0500-3811-83E8-338601F9EA49}"/>
              </a:ext>
            </a:extLst>
          </p:cNvPr>
          <p:cNvSpPr txBox="1"/>
          <p:nvPr/>
        </p:nvSpPr>
        <p:spPr>
          <a:xfrm>
            <a:off x="8105221" y="4249976"/>
            <a:ext cx="1606705" cy="718235"/>
          </a:xfrm>
          <a:prstGeom prst="roundRect">
            <a:avLst/>
          </a:prstGeom>
          <a:solidFill>
            <a:srgbClr val="D0D7C9"/>
          </a:solidFill>
          <a:ln w="12700">
            <a:solidFill>
              <a:srgbClr val="297150"/>
            </a:solidFill>
          </a:ln>
        </p:spPr>
        <p:txBody>
          <a:bodyPr wrap="square" lIns="0" tIns="0" rIns="0" bIns="0" rtlCol="0" anchor="ctr" anchorCtr="0">
            <a:noAutofit/>
          </a:bodyPr>
          <a:lstStyle/>
          <a:p>
            <a:pPr algn="ctr"/>
            <a:r>
              <a:rPr lang="nb-NO" sz="1200" dirty="0">
                <a:solidFill>
                  <a:srgbClr val="297150"/>
                </a:solidFill>
              </a:rPr>
              <a:t>Bachelor i skogfag ved Nord universitet (Steinkjer)</a:t>
            </a:r>
          </a:p>
        </p:txBody>
      </p:sp>
      <p:sp>
        <p:nvSpPr>
          <p:cNvPr id="22" name="TekstSylinder 21">
            <a:extLst>
              <a:ext uri="{FF2B5EF4-FFF2-40B4-BE49-F238E27FC236}">
                <a16:creationId xmlns:a16="http://schemas.microsoft.com/office/drawing/2014/main" id="{A16B7A56-52C2-168B-DAC8-65A688D51719}"/>
              </a:ext>
            </a:extLst>
          </p:cNvPr>
          <p:cNvSpPr txBox="1"/>
          <p:nvPr/>
        </p:nvSpPr>
        <p:spPr>
          <a:xfrm>
            <a:off x="6363668" y="4249974"/>
            <a:ext cx="1606705" cy="718235"/>
          </a:xfrm>
          <a:prstGeom prst="roundRect">
            <a:avLst/>
          </a:prstGeom>
          <a:solidFill>
            <a:srgbClr val="D0D7C9"/>
          </a:solidFill>
          <a:ln w="12700">
            <a:solidFill>
              <a:srgbClr val="297150"/>
            </a:solidFill>
          </a:ln>
        </p:spPr>
        <p:txBody>
          <a:bodyPr wrap="square" lIns="0" tIns="0" rIns="0" bIns="0" rtlCol="0" anchor="ctr" anchorCtr="0">
            <a:noAutofit/>
          </a:bodyPr>
          <a:lstStyle/>
          <a:p>
            <a:pPr algn="ctr"/>
            <a:r>
              <a:rPr lang="nb-NO" sz="1200" dirty="0">
                <a:solidFill>
                  <a:srgbClr val="297150"/>
                </a:solidFill>
              </a:rPr>
              <a:t>Bachelor i skogbruk ved INN (Evenstad)</a:t>
            </a:r>
          </a:p>
        </p:txBody>
      </p:sp>
      <p:sp>
        <p:nvSpPr>
          <p:cNvPr id="20" name="TekstSylinder 19">
            <a:extLst>
              <a:ext uri="{FF2B5EF4-FFF2-40B4-BE49-F238E27FC236}">
                <a16:creationId xmlns:a16="http://schemas.microsoft.com/office/drawing/2014/main" id="{26EB51E2-0146-AC3E-83EC-DF0BF568C388}"/>
              </a:ext>
            </a:extLst>
          </p:cNvPr>
          <p:cNvSpPr txBox="1"/>
          <p:nvPr/>
        </p:nvSpPr>
        <p:spPr>
          <a:xfrm>
            <a:off x="5419504" y="5247587"/>
            <a:ext cx="1515808" cy="718235"/>
          </a:xfrm>
          <a:prstGeom prst="roundRect">
            <a:avLst/>
          </a:prstGeom>
          <a:solidFill>
            <a:srgbClr val="D0D7C9"/>
          </a:solidFill>
          <a:ln w="12700">
            <a:solidFill>
              <a:srgbClr val="297150"/>
            </a:solidFill>
          </a:ln>
        </p:spPr>
        <p:txBody>
          <a:bodyPr wrap="square" lIns="0" tIns="0" rIns="0" bIns="0" rtlCol="0" anchor="ctr" anchorCtr="0">
            <a:noAutofit/>
          </a:bodyPr>
          <a:lstStyle/>
          <a:p>
            <a:pPr algn="ctr"/>
            <a:r>
              <a:rPr lang="nb-NO" sz="1200" dirty="0">
                <a:solidFill>
                  <a:srgbClr val="297150"/>
                </a:solidFill>
              </a:rPr>
              <a:t>Master i skogfag ved NMBU (Ås)</a:t>
            </a:r>
          </a:p>
        </p:txBody>
      </p:sp>
      <p:sp>
        <p:nvSpPr>
          <p:cNvPr id="54" name="TekstSylinder 53">
            <a:extLst>
              <a:ext uri="{FF2B5EF4-FFF2-40B4-BE49-F238E27FC236}">
                <a16:creationId xmlns:a16="http://schemas.microsoft.com/office/drawing/2014/main" id="{A175845A-F96E-78B7-7369-BE0249FE84D8}"/>
              </a:ext>
            </a:extLst>
          </p:cNvPr>
          <p:cNvSpPr txBox="1"/>
          <p:nvPr/>
        </p:nvSpPr>
        <p:spPr>
          <a:xfrm>
            <a:off x="7247790" y="5247587"/>
            <a:ext cx="1515808" cy="718235"/>
          </a:xfrm>
          <a:prstGeom prst="roundRect">
            <a:avLst/>
          </a:prstGeom>
          <a:solidFill>
            <a:srgbClr val="D0D7C9"/>
          </a:solidFill>
          <a:ln w="12700">
            <a:solidFill>
              <a:srgbClr val="297150"/>
            </a:solidFill>
          </a:ln>
        </p:spPr>
        <p:txBody>
          <a:bodyPr wrap="square" lIns="0" tIns="0" rIns="0" bIns="0" rtlCol="0" anchor="ctr" anchorCtr="0">
            <a:noAutofit/>
          </a:bodyPr>
          <a:lstStyle/>
          <a:p>
            <a:pPr algn="ctr"/>
            <a:r>
              <a:rPr lang="nb-NO" sz="1200" dirty="0">
                <a:solidFill>
                  <a:srgbClr val="297150"/>
                </a:solidFill>
              </a:rPr>
              <a:t>Master i bærekraftig skogforvaltning ved INN (deltid)</a:t>
            </a:r>
          </a:p>
        </p:txBody>
      </p:sp>
      <p:cxnSp>
        <p:nvCxnSpPr>
          <p:cNvPr id="63" name="Rett linje 62">
            <a:extLst>
              <a:ext uri="{FF2B5EF4-FFF2-40B4-BE49-F238E27FC236}">
                <a16:creationId xmlns:a16="http://schemas.microsoft.com/office/drawing/2014/main" id="{F686E95D-B20F-F5D1-E3E4-CE2BA4404197}"/>
              </a:ext>
            </a:extLst>
          </p:cNvPr>
          <p:cNvCxnSpPr>
            <a:cxnSpLocks/>
          </p:cNvCxnSpPr>
          <p:nvPr/>
        </p:nvCxnSpPr>
        <p:spPr>
          <a:xfrm>
            <a:off x="10002105" y="2304545"/>
            <a:ext cx="316502" cy="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
        <p:nvSpPr>
          <p:cNvPr id="25" name="TekstSylinder 24">
            <a:extLst>
              <a:ext uri="{FF2B5EF4-FFF2-40B4-BE49-F238E27FC236}">
                <a16:creationId xmlns:a16="http://schemas.microsoft.com/office/drawing/2014/main" id="{2D35A21F-7379-8715-BBBC-42AA9B2297D7}"/>
              </a:ext>
            </a:extLst>
          </p:cNvPr>
          <p:cNvSpPr txBox="1"/>
          <p:nvPr/>
        </p:nvSpPr>
        <p:spPr>
          <a:xfrm>
            <a:off x="8142901" y="644679"/>
            <a:ext cx="1515808" cy="718235"/>
          </a:xfrm>
          <a:prstGeom prst="roundRect">
            <a:avLst/>
          </a:prstGeom>
          <a:solidFill>
            <a:srgbClr val="D0D7C9"/>
          </a:solidFill>
          <a:ln w="12700">
            <a:solidFill>
              <a:srgbClr val="297150"/>
            </a:solidFill>
            <a:prstDash val="sysDot"/>
          </a:ln>
        </p:spPr>
        <p:txBody>
          <a:bodyPr wrap="square" lIns="0" tIns="0" rIns="0" bIns="0" rtlCol="0" anchor="ctr" anchorCtr="0">
            <a:noAutofit/>
          </a:bodyPr>
          <a:lstStyle/>
          <a:p>
            <a:pPr algn="ctr"/>
            <a:r>
              <a:rPr lang="nb-NO" sz="1200" dirty="0" err="1">
                <a:solidFill>
                  <a:srgbClr val="297150"/>
                </a:solidFill>
              </a:rPr>
              <a:t>Skogmaskin</a:t>
            </a:r>
            <a:r>
              <a:rPr lang="nb-NO" sz="1200" dirty="0">
                <a:solidFill>
                  <a:srgbClr val="297150"/>
                </a:solidFill>
              </a:rPr>
              <a:t>-operatør</a:t>
            </a:r>
          </a:p>
        </p:txBody>
      </p:sp>
      <p:cxnSp>
        <p:nvCxnSpPr>
          <p:cNvPr id="67" name="Rett linje 66">
            <a:extLst>
              <a:ext uri="{FF2B5EF4-FFF2-40B4-BE49-F238E27FC236}">
                <a16:creationId xmlns:a16="http://schemas.microsoft.com/office/drawing/2014/main" id="{45B4F554-8A92-B9AD-2246-2EAFF33B9546}"/>
              </a:ext>
            </a:extLst>
          </p:cNvPr>
          <p:cNvCxnSpPr>
            <a:cxnSpLocks/>
          </p:cNvCxnSpPr>
          <p:nvPr/>
        </p:nvCxnSpPr>
        <p:spPr>
          <a:xfrm>
            <a:off x="11027483" y="1003796"/>
            <a:ext cx="0" cy="1365908"/>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
        <p:nvSpPr>
          <p:cNvPr id="60" name="TekstSylinder 59">
            <a:extLst>
              <a:ext uri="{FF2B5EF4-FFF2-40B4-BE49-F238E27FC236}">
                <a16:creationId xmlns:a16="http://schemas.microsoft.com/office/drawing/2014/main" id="{ED0039B8-C6B0-058E-73C5-E378648C7D6D}"/>
              </a:ext>
            </a:extLst>
          </p:cNvPr>
          <p:cNvSpPr txBox="1"/>
          <p:nvPr/>
        </p:nvSpPr>
        <p:spPr>
          <a:xfrm>
            <a:off x="10224131" y="1945428"/>
            <a:ext cx="1606705" cy="718235"/>
          </a:xfrm>
          <a:prstGeom prst="roundRect">
            <a:avLst/>
          </a:prstGeom>
          <a:solidFill>
            <a:srgbClr val="D0D7C9"/>
          </a:solidFill>
          <a:ln w="12700">
            <a:solidFill>
              <a:srgbClr val="297150"/>
            </a:solidFill>
          </a:ln>
        </p:spPr>
        <p:txBody>
          <a:bodyPr wrap="square" lIns="0" tIns="0" rIns="0" bIns="0" rtlCol="0" anchor="ctr" anchorCtr="0">
            <a:noAutofit/>
          </a:bodyPr>
          <a:lstStyle/>
          <a:p>
            <a:pPr algn="ctr"/>
            <a:r>
              <a:rPr lang="nb-NO" sz="1200" dirty="0">
                <a:solidFill>
                  <a:srgbClr val="297150"/>
                </a:solidFill>
              </a:rPr>
              <a:t>Skogtekniker</a:t>
            </a:r>
          </a:p>
          <a:p>
            <a:pPr algn="ctr"/>
            <a:r>
              <a:rPr lang="nb-NO" sz="1200" dirty="0">
                <a:solidFill>
                  <a:srgbClr val="297150"/>
                </a:solidFill>
              </a:rPr>
              <a:t>Fagskolen Innlandet</a:t>
            </a:r>
          </a:p>
        </p:txBody>
      </p:sp>
    </p:spTree>
    <p:extLst>
      <p:ext uri="{BB962C8B-B14F-4D97-AF65-F5344CB8AC3E}">
        <p14:creationId xmlns:p14="http://schemas.microsoft.com/office/powerpoint/2010/main" val="2838953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klær, person, Tømmerhogst, Menneskeansikt&#10;&#10;KI-generert innhold kan være feil.">
            <a:extLst>
              <a:ext uri="{FF2B5EF4-FFF2-40B4-BE49-F238E27FC236}">
                <a16:creationId xmlns:a16="http://schemas.microsoft.com/office/drawing/2014/main" id="{786AE414-5616-81EA-C4CE-97BBEBDF717B}"/>
              </a:ext>
            </a:extLst>
          </p:cNvPr>
          <p:cNvPicPr>
            <a:picLocks noChangeAspect="1"/>
          </p:cNvPicPr>
          <p:nvPr/>
        </p:nvPicPr>
        <p:blipFill>
          <a:blip r:embed="rId2">
            <a:extLst>
              <a:ext uri="{28A0092B-C50C-407E-A947-70E740481C1C}">
                <a14:useLocalDpi xmlns:a14="http://schemas.microsoft.com/office/drawing/2010/main" val="0"/>
              </a:ext>
            </a:extLst>
          </a:blip>
          <a:srcRect l="19294" r="21421"/>
          <a:stretch>
            <a:fillRect/>
          </a:stretch>
        </p:blipFill>
        <p:spPr>
          <a:xfrm>
            <a:off x="6095999" y="2883"/>
            <a:ext cx="6096001" cy="6855117"/>
          </a:xfrm>
          <a:prstGeom prst="rect">
            <a:avLst/>
          </a:prstGeom>
        </p:spPr>
      </p:pic>
      <p:sp>
        <p:nvSpPr>
          <p:cNvPr id="5" name="Rektangel 4">
            <a:extLst>
              <a:ext uri="{FF2B5EF4-FFF2-40B4-BE49-F238E27FC236}">
                <a16:creationId xmlns:a16="http://schemas.microsoft.com/office/drawing/2014/main" id="{BD5D9E7B-D788-7C12-C805-140D4434435A}"/>
              </a:ext>
            </a:extLst>
          </p:cNvPr>
          <p:cNvSpPr/>
          <p:nvPr/>
        </p:nvSpPr>
        <p:spPr>
          <a:xfrm>
            <a:off x="-1" y="0"/>
            <a:ext cx="6096001"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sp>
        <p:nvSpPr>
          <p:cNvPr id="7" name="TekstSylinder 6">
            <a:extLst>
              <a:ext uri="{FF2B5EF4-FFF2-40B4-BE49-F238E27FC236}">
                <a16:creationId xmlns:a16="http://schemas.microsoft.com/office/drawing/2014/main" id="{95ED05AF-14DC-41E5-19BF-F5AEF7C5F673}"/>
              </a:ext>
            </a:extLst>
          </p:cNvPr>
          <p:cNvSpPr txBox="1"/>
          <p:nvPr/>
        </p:nvSpPr>
        <p:spPr>
          <a:xfrm>
            <a:off x="486396" y="3527741"/>
            <a:ext cx="5260396" cy="2431435"/>
          </a:xfrm>
          <a:prstGeom prst="rect">
            <a:avLst/>
          </a:prstGeom>
          <a:noFill/>
        </p:spPr>
        <p:txBody>
          <a:bodyPr wrap="square" rtlCol="0">
            <a:spAutoFit/>
          </a:bodyPr>
          <a:lstStyle/>
          <a:p>
            <a:r>
              <a:rPr lang="nb-NO" sz="3600" dirty="0">
                <a:solidFill>
                  <a:schemeClr val="bg1"/>
                </a:solidFill>
              </a:rPr>
              <a:t>Skogfagstudenter får jobb etter endt studie </a:t>
            </a:r>
            <a:br>
              <a:rPr lang="nb-NO" sz="3600" dirty="0">
                <a:solidFill>
                  <a:schemeClr val="bg1"/>
                </a:solidFill>
              </a:rPr>
            </a:br>
            <a:r>
              <a:rPr lang="nb-NO" sz="2000" dirty="0">
                <a:solidFill>
                  <a:schemeClr val="bg1"/>
                </a:solidFill>
              </a:rPr>
              <a:t>(også etter «bare bachelor) over alt i samfunnet der det arbeides med natur, </a:t>
            </a:r>
            <a:br>
              <a:rPr lang="nb-NO" sz="2000" dirty="0">
                <a:solidFill>
                  <a:schemeClr val="bg1"/>
                </a:solidFill>
              </a:rPr>
            </a:br>
            <a:r>
              <a:rPr lang="nb-NO" sz="2000" dirty="0">
                <a:solidFill>
                  <a:schemeClr val="bg1"/>
                </a:solidFill>
              </a:rPr>
              <a:t>miljø og bærekraftig bruk av naturressurser.    </a:t>
            </a:r>
            <a:endParaRPr lang="nb-NO" sz="2000" dirty="0">
              <a:solidFill>
                <a:schemeClr val="bg1"/>
              </a:solidFill>
              <a:latin typeface="Arial" panose="020B0604020202020204" pitchFamily="34" charset="0"/>
              <a:cs typeface="Arial" panose="020B0604020202020204" pitchFamily="34" charset="0"/>
            </a:endParaRPr>
          </a:p>
        </p:txBody>
      </p:sp>
      <p:pic>
        <p:nvPicPr>
          <p:cNvPr id="8" name="Bilde 7">
            <a:extLst>
              <a:ext uri="{FF2B5EF4-FFF2-40B4-BE49-F238E27FC236}">
                <a16:creationId xmlns:a16="http://schemas.microsoft.com/office/drawing/2014/main" id="{62F23616-1701-0ABB-B112-1706C78FE32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spTree>
    <p:extLst>
      <p:ext uri="{BB962C8B-B14F-4D97-AF65-F5344CB8AC3E}">
        <p14:creationId xmlns:p14="http://schemas.microsoft.com/office/powerpoint/2010/main" val="3691072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Bilde 6" descr="Et bilde som inneholder plante, utendørs, tre, skogområde&#10;&#10;KI-generert innhold kan være feil.">
            <a:extLst>
              <a:ext uri="{FF2B5EF4-FFF2-40B4-BE49-F238E27FC236}">
                <a16:creationId xmlns:a16="http://schemas.microsoft.com/office/drawing/2014/main" id="{2E5C8019-EBC3-9F02-6021-8A233AEF6352}"/>
              </a:ext>
            </a:extLst>
          </p:cNvPr>
          <p:cNvPicPr>
            <a:picLocks noChangeAspect="1"/>
          </p:cNvPicPr>
          <p:nvPr/>
        </p:nvPicPr>
        <p:blipFill>
          <a:blip r:embed="rId3">
            <a:alphaModFix amt="59000"/>
            <a:extLst>
              <a:ext uri="{28A0092B-C50C-407E-A947-70E740481C1C}">
                <a14:useLocalDpi xmlns:a14="http://schemas.microsoft.com/office/drawing/2010/main" val="0"/>
              </a:ext>
            </a:extLst>
          </a:blip>
          <a:stretch>
            <a:fillRect/>
          </a:stretch>
        </p:blipFill>
        <p:spPr>
          <a:xfrm>
            <a:off x="0" y="-1270000"/>
            <a:ext cx="12192000" cy="8128000"/>
          </a:xfrm>
          <a:prstGeom prst="rect">
            <a:avLst/>
          </a:prstGeom>
        </p:spPr>
      </p:pic>
      <p:sp>
        <p:nvSpPr>
          <p:cNvPr id="4" name="TekstSylinder 3">
            <a:extLst>
              <a:ext uri="{FF2B5EF4-FFF2-40B4-BE49-F238E27FC236}">
                <a16:creationId xmlns:a16="http://schemas.microsoft.com/office/drawing/2014/main" id="{C0CC08C6-6FF9-AC03-D74A-0B2655B41A2C}"/>
              </a:ext>
            </a:extLst>
          </p:cNvPr>
          <p:cNvSpPr txBox="1"/>
          <p:nvPr/>
        </p:nvSpPr>
        <p:spPr>
          <a:xfrm>
            <a:off x="2602946" y="1007480"/>
            <a:ext cx="6986107" cy="1446550"/>
          </a:xfrm>
          <a:prstGeom prst="rect">
            <a:avLst/>
          </a:prstGeom>
          <a:noFill/>
        </p:spPr>
        <p:txBody>
          <a:bodyPr wrap="square">
            <a:spAutoFit/>
          </a:bodyPr>
          <a:lstStyle/>
          <a:p>
            <a:r>
              <a:rPr lang="nb-NO" sz="4400" dirty="0">
                <a:solidFill>
                  <a:schemeClr val="bg1"/>
                </a:solidFill>
                <a:latin typeface="+mj-lt"/>
              </a:rPr>
              <a:t>SKOGEN TRENGER DEG,</a:t>
            </a:r>
          </a:p>
          <a:p>
            <a:r>
              <a:rPr lang="nb-NO" sz="4400" b="1" i="1" dirty="0">
                <a:solidFill>
                  <a:schemeClr val="bg1"/>
                </a:solidFill>
                <a:latin typeface="+mj-lt"/>
              </a:rPr>
              <a:t>VELG SKOG</a:t>
            </a:r>
            <a:r>
              <a:rPr lang="nb-NO" sz="4400" b="1" dirty="0">
                <a:solidFill>
                  <a:schemeClr val="bg1"/>
                </a:solidFill>
                <a:latin typeface="+mj-lt"/>
              </a:rPr>
              <a:t>!</a:t>
            </a:r>
          </a:p>
        </p:txBody>
      </p:sp>
      <p:pic>
        <p:nvPicPr>
          <p:cNvPr id="24" name="Bilde 23" descr="Et bilde som inneholder Grafikk, mønster, grafisk design, sirkel&#10;&#10;KI-generert innhold kan være feil.">
            <a:extLst>
              <a:ext uri="{FF2B5EF4-FFF2-40B4-BE49-F238E27FC236}">
                <a16:creationId xmlns:a16="http://schemas.microsoft.com/office/drawing/2014/main" id="{6800741F-AC9B-C09A-B2BE-1951449AF9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8043" y="4014617"/>
            <a:ext cx="1341783" cy="1341783"/>
          </a:xfrm>
          <a:prstGeom prst="rect">
            <a:avLst/>
          </a:prstGeom>
        </p:spPr>
      </p:pic>
      <p:sp>
        <p:nvSpPr>
          <p:cNvPr id="25" name="Rektangel 24">
            <a:extLst>
              <a:ext uri="{FF2B5EF4-FFF2-40B4-BE49-F238E27FC236}">
                <a16:creationId xmlns:a16="http://schemas.microsoft.com/office/drawing/2014/main" id="{9E25AE52-0879-EB51-2F29-8614C769D537}"/>
              </a:ext>
            </a:extLst>
          </p:cNvPr>
          <p:cNvSpPr/>
          <p:nvPr/>
        </p:nvSpPr>
        <p:spPr>
          <a:xfrm>
            <a:off x="1638042" y="5348898"/>
            <a:ext cx="1341783" cy="5016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dirty="0">
                <a:solidFill>
                  <a:sysClr val="windowText" lastClr="000000"/>
                </a:solidFill>
              </a:rPr>
              <a:t>Snapchat</a:t>
            </a:r>
          </a:p>
        </p:txBody>
      </p:sp>
      <p:sp>
        <p:nvSpPr>
          <p:cNvPr id="26" name="Rektangel 25">
            <a:extLst>
              <a:ext uri="{FF2B5EF4-FFF2-40B4-BE49-F238E27FC236}">
                <a16:creationId xmlns:a16="http://schemas.microsoft.com/office/drawing/2014/main" id="{1CB244DD-2396-318F-32B5-82CF7330DE40}"/>
              </a:ext>
            </a:extLst>
          </p:cNvPr>
          <p:cNvSpPr/>
          <p:nvPr/>
        </p:nvSpPr>
        <p:spPr>
          <a:xfrm>
            <a:off x="4151450" y="5348897"/>
            <a:ext cx="1341783" cy="5016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dirty="0">
                <a:solidFill>
                  <a:schemeClr val="tx1"/>
                </a:solidFill>
              </a:rPr>
              <a:t>Instagram</a:t>
            </a:r>
          </a:p>
        </p:txBody>
      </p:sp>
      <p:sp>
        <p:nvSpPr>
          <p:cNvPr id="27" name="Rektangel 26">
            <a:extLst>
              <a:ext uri="{FF2B5EF4-FFF2-40B4-BE49-F238E27FC236}">
                <a16:creationId xmlns:a16="http://schemas.microsoft.com/office/drawing/2014/main" id="{91FB353F-989C-36B0-715F-EC868CA92AFB}"/>
              </a:ext>
            </a:extLst>
          </p:cNvPr>
          <p:cNvSpPr/>
          <p:nvPr/>
        </p:nvSpPr>
        <p:spPr>
          <a:xfrm>
            <a:off x="6664859" y="5348896"/>
            <a:ext cx="1334278" cy="5016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dirty="0" err="1">
                <a:solidFill>
                  <a:schemeClr val="tx1"/>
                </a:solidFill>
              </a:rPr>
              <a:t>TikTok</a:t>
            </a:r>
            <a:endParaRPr lang="nb-NO" sz="1600" dirty="0">
              <a:solidFill>
                <a:schemeClr val="tx1"/>
              </a:solidFill>
            </a:endParaRPr>
          </a:p>
        </p:txBody>
      </p:sp>
      <p:sp>
        <p:nvSpPr>
          <p:cNvPr id="28" name="Rektangel 27">
            <a:extLst>
              <a:ext uri="{FF2B5EF4-FFF2-40B4-BE49-F238E27FC236}">
                <a16:creationId xmlns:a16="http://schemas.microsoft.com/office/drawing/2014/main" id="{C5FA9CFD-BA20-DBF7-C6E5-9EE38D5933FD}"/>
              </a:ext>
            </a:extLst>
          </p:cNvPr>
          <p:cNvSpPr/>
          <p:nvPr/>
        </p:nvSpPr>
        <p:spPr>
          <a:xfrm>
            <a:off x="9170760" y="5348896"/>
            <a:ext cx="1334279" cy="5016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dirty="0">
                <a:solidFill>
                  <a:sysClr val="windowText" lastClr="000000"/>
                </a:solidFill>
              </a:rPr>
              <a:t>Nettside</a:t>
            </a:r>
          </a:p>
        </p:txBody>
      </p:sp>
      <p:pic>
        <p:nvPicPr>
          <p:cNvPr id="30" name="Bilde 29" descr="Et bilde som inneholder Grafikk, mønster, grafisk design, Font&#10;&#10;KI-generert innhold kan være feil.">
            <a:extLst>
              <a:ext uri="{FF2B5EF4-FFF2-40B4-BE49-F238E27FC236}">
                <a16:creationId xmlns:a16="http://schemas.microsoft.com/office/drawing/2014/main" id="{F7BB220F-B430-9340-9A39-D248BF3ECF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1450" y="4014618"/>
            <a:ext cx="1341783" cy="1341783"/>
          </a:xfrm>
          <a:prstGeom prst="rect">
            <a:avLst/>
          </a:prstGeom>
        </p:spPr>
      </p:pic>
      <p:pic>
        <p:nvPicPr>
          <p:cNvPr id="32" name="Bilde 31" descr="Et bilde som inneholder Grafikk, mønster, grafisk design, Font&#10;&#10;KI-generert innhold kan være feil.">
            <a:extLst>
              <a:ext uri="{FF2B5EF4-FFF2-40B4-BE49-F238E27FC236}">
                <a16:creationId xmlns:a16="http://schemas.microsoft.com/office/drawing/2014/main" id="{AB0366FC-6EE6-BC59-63A4-BD6C2223B0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4857" y="4014618"/>
            <a:ext cx="1334279" cy="1334279"/>
          </a:xfrm>
          <a:prstGeom prst="rect">
            <a:avLst/>
          </a:prstGeom>
        </p:spPr>
      </p:pic>
      <p:pic>
        <p:nvPicPr>
          <p:cNvPr id="34" name="Bilde 33" descr="Et bilde som inneholder Grafikk, design, grafisk design, mønster&#10;&#10;KI-generert innhold kan være feil.">
            <a:extLst>
              <a:ext uri="{FF2B5EF4-FFF2-40B4-BE49-F238E27FC236}">
                <a16:creationId xmlns:a16="http://schemas.microsoft.com/office/drawing/2014/main" id="{2E185CEF-45E4-D0AB-448F-163A111B04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70760" y="4022122"/>
            <a:ext cx="1334279" cy="1334279"/>
          </a:xfrm>
          <a:prstGeom prst="rect">
            <a:avLst/>
          </a:prstGeom>
        </p:spPr>
      </p:pic>
    </p:spTree>
    <p:extLst>
      <p:ext uri="{BB962C8B-B14F-4D97-AF65-F5344CB8AC3E}">
        <p14:creationId xmlns:p14="http://schemas.microsoft.com/office/powerpoint/2010/main" val="348682421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7b95398-e392-49d2-8110-45ea1fe37f79">
      <Terms xmlns="http://schemas.microsoft.com/office/infopath/2007/PartnerControls"/>
    </lcf76f155ced4ddcb4097134ff3c332f>
    <Kommentarfelt xmlns="b7b95398-e392-49d2-8110-45ea1fe37f79"/>
    <TaxCatchAll xmlns="2db64c42-5fdf-4d88-9297-ccb0e4f71fdf" xsi:nil="true"/>
    <kommentarer xmlns="b7b95398-e392-49d2-8110-45ea1fe37f7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73A572687C327418F38F8D257C2BC90" ma:contentTypeVersion="18" ma:contentTypeDescription="Create a new document." ma:contentTypeScope="" ma:versionID="579c35c925d22480cd7746c81316f3d0">
  <xsd:schema xmlns:xsd="http://www.w3.org/2001/XMLSchema" xmlns:xs="http://www.w3.org/2001/XMLSchema" xmlns:p="http://schemas.microsoft.com/office/2006/metadata/properties" xmlns:ns2="b7b95398-e392-49d2-8110-45ea1fe37f79" xmlns:ns3="2db64c42-5fdf-4d88-9297-ccb0e4f71fdf" targetNamespace="http://schemas.microsoft.com/office/2006/metadata/properties" ma:root="true" ma:fieldsID="8c21e9415b76e54274f2075bce78cf2d" ns2:_="" ns3:_="">
    <xsd:import namespace="b7b95398-e392-49d2-8110-45ea1fe37f79"/>
    <xsd:import namespace="2db64c42-5fdf-4d88-9297-ccb0e4f71fdf"/>
    <xsd:element name="properties">
      <xsd:complexType>
        <xsd:sequence>
          <xsd:element name="documentManagement">
            <xsd:complexType>
              <xsd:all>
                <xsd:element ref="ns2:kommentarer" minOccurs="0"/>
                <xsd:element ref="ns2:Kommentarfelt"/>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b95398-e392-49d2-8110-45ea1fe37f79" elementFormDefault="qualified">
    <xsd:import namespace="http://schemas.microsoft.com/office/2006/documentManagement/types"/>
    <xsd:import namespace="http://schemas.microsoft.com/office/infopath/2007/PartnerControls"/>
    <xsd:element name="kommentarer" ma:index="3" nillable="true" ma:displayName="kommentarer" ma:format="Dropdown" ma:internalName="kommentarer" ma:readOnly="false">
      <xsd:simpleType>
        <xsd:restriction base="dms:Text">
          <xsd:maxLength value="255"/>
        </xsd:restriction>
      </xsd:simpleType>
    </xsd:element>
    <xsd:element name="Kommentarfelt" ma:index="4" ma:displayName="Kommentarfelt" ma:format="Dropdown" ma:internalName="Kommentarfelt" ma:readOnly="false">
      <xsd:simpleType>
        <xsd:restriction base="dms:Note">
          <xsd:maxLength value="255"/>
        </xsd:restriction>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4d0cb33-5511-45eb-bb1d-5f5549023516"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hidden="true" ma:internalName="MediaServiceOCR" ma:readOnly="true">
      <xsd:simpleType>
        <xsd:restriction base="dms:Note"/>
      </xsd:simpleType>
    </xsd:element>
    <xsd:element name="MediaServiceLocation" ma:index="22" nillable="true" ma:displayName="Location" ma:hidden="true"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b64c42-5fdf-4d88-9297-ccb0e4f71fdf" elementFormDefault="qualified">
    <xsd:import namespace="http://schemas.microsoft.com/office/2006/documentManagement/types"/>
    <xsd:import namespace="http://schemas.microsoft.com/office/infopath/2007/PartnerControls"/>
    <xsd:element name="SharedWithUsers" ma:index="11"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hidden="true" ma:internalName="SharedWithDetails" ma:readOnly="true">
      <xsd:simpleType>
        <xsd:restriction base="dms:Note"/>
      </xsd:simpleType>
    </xsd:element>
    <xsd:element name="TaxCatchAll" ma:index="20" nillable="true" ma:displayName="Taxonomy Catch All Column" ma:hidden="true" ma:list="{c485eae4-cc03-4b88-ae99-ddf73060b4e4}" ma:internalName="TaxCatchAll" ma:readOnly="false" ma:showField="CatchAllData" ma:web="2db64c42-5fdf-4d88-9297-ccb0e4f71f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73FB70-CC4F-47FD-8738-25BE0313E9D4}">
  <ds:schemaRefs>
    <ds:schemaRef ds:uri="http://schemas.microsoft.com/sharepoint/v3/contenttype/forms"/>
  </ds:schemaRefs>
</ds:datastoreItem>
</file>

<file path=customXml/itemProps2.xml><?xml version="1.0" encoding="utf-8"?>
<ds:datastoreItem xmlns:ds="http://schemas.openxmlformats.org/officeDocument/2006/customXml" ds:itemID="{C37A5626-A1D4-4BF2-88B3-F43E3BC88F5E}">
  <ds:schemaRefs>
    <ds:schemaRef ds:uri="http://schemas.openxmlformats.org/package/2006/metadata/core-properties"/>
    <ds:schemaRef ds:uri="http://purl.org/dc/elements/1.1/"/>
    <ds:schemaRef ds:uri="http://schemas.microsoft.com/office/2006/metadata/properties"/>
    <ds:schemaRef ds:uri="http://purl.org/dc/terms/"/>
    <ds:schemaRef ds:uri="http://www.w3.org/XML/1998/namespace"/>
    <ds:schemaRef ds:uri="http://purl.org/dc/dcmitype/"/>
    <ds:schemaRef ds:uri="b7b95398-e392-49d2-8110-45ea1fe37f79"/>
    <ds:schemaRef ds:uri="http://schemas.microsoft.com/office/2006/documentManagement/types"/>
    <ds:schemaRef ds:uri="http://schemas.microsoft.com/office/infopath/2007/PartnerControls"/>
    <ds:schemaRef ds:uri="2db64c42-5fdf-4d88-9297-ccb0e4f71fdf"/>
  </ds:schemaRefs>
</ds:datastoreItem>
</file>

<file path=customXml/itemProps3.xml><?xml version="1.0" encoding="utf-8"?>
<ds:datastoreItem xmlns:ds="http://schemas.openxmlformats.org/officeDocument/2006/customXml" ds:itemID="{75949E23-F1C2-48C5-93E7-ACA9AE6ADE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b95398-e392-49d2-8110-45ea1fe37f79"/>
    <ds:schemaRef ds:uri="2db64c42-5fdf-4d88-9297-ccb0e4f71f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6992</TotalTime>
  <Words>1515</Words>
  <Application>Microsoft Macintosh PowerPoint</Application>
  <PresentationFormat>Widescreen</PresentationFormat>
  <Paragraphs>201</Paragraphs>
  <Slides>20</Slides>
  <Notes>16</Notes>
  <HiddenSlides>0</HiddenSlides>
  <MMClips>2</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20</vt:i4>
      </vt:variant>
    </vt:vector>
  </HeadingPairs>
  <TitlesOfParts>
    <vt:vector size="25" baseType="lpstr">
      <vt:lpstr>Arial</vt:lpstr>
      <vt:lpstr>Calibri</vt:lpstr>
      <vt:lpstr>Calibri Light</vt:lpstr>
      <vt:lpstr>Segoe UI</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Helene Bakke Oudenstad</dc:creator>
  <cp:lastModifiedBy>Camilla Egner</cp:lastModifiedBy>
  <cp:revision>134</cp:revision>
  <dcterms:created xsi:type="dcterms:W3CDTF">2022-09-29T12:38:57Z</dcterms:created>
  <dcterms:modified xsi:type="dcterms:W3CDTF">2025-05-19T12:32:38Z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0x010100073A572687C327418F38F8D257C2BC90</vt:lpwstr>
  </property>
  <property fmtid="{D5CDD505-2E9C-101B-9397-08002B2CF9AE}" pid="3" name="TaxKeyword">
    <vt:lpwstr/>
  </property>
  <property fmtid="{D5CDD505-2E9C-101B-9397-08002B2CF9AE}" pid="4" name="TaxCatchAll">
    <vt:lpwstr/>
  </property>
  <property fmtid="{D5CDD505-2E9C-101B-9397-08002B2CF9AE}" pid="5" name="TaxKeywordTaxHTField">
    <vt:lpwstr/>
  </property>
  <property fmtid="{D5CDD505-2E9C-101B-9397-08002B2CF9AE}" pid="6" name="MediaServiceImageTags">
    <vt:lpwstr/>
  </property>
</Properties>
</file>